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7"/>
  </p:notesMasterIdLst>
  <p:sldIdLst>
    <p:sldId id="256" r:id="rId2"/>
    <p:sldId id="277" r:id="rId3"/>
    <p:sldId id="257" r:id="rId4"/>
    <p:sldId id="274" r:id="rId5"/>
    <p:sldId id="258" r:id="rId6"/>
    <p:sldId id="280" r:id="rId7"/>
    <p:sldId id="259" r:id="rId8"/>
    <p:sldId id="260" r:id="rId9"/>
    <p:sldId id="261" r:id="rId10"/>
    <p:sldId id="262" r:id="rId11"/>
    <p:sldId id="278" r:id="rId12"/>
    <p:sldId id="263" r:id="rId13"/>
    <p:sldId id="264" r:id="rId14"/>
    <p:sldId id="265" r:id="rId15"/>
    <p:sldId id="266" r:id="rId16"/>
    <p:sldId id="294" r:id="rId17"/>
    <p:sldId id="268" r:id="rId18"/>
    <p:sldId id="269" r:id="rId19"/>
    <p:sldId id="270" r:id="rId20"/>
    <p:sldId id="271" r:id="rId21"/>
    <p:sldId id="272" r:id="rId22"/>
    <p:sldId id="273" r:id="rId23"/>
    <p:sldId id="281" r:id="rId24"/>
    <p:sldId id="293" r:id="rId25"/>
    <p:sldId id="282" r:id="rId26"/>
    <p:sldId id="283" r:id="rId27"/>
    <p:sldId id="284" r:id="rId28"/>
    <p:sldId id="286" r:id="rId29"/>
    <p:sldId id="285" r:id="rId30"/>
    <p:sldId id="287" r:id="rId31"/>
    <p:sldId id="288" r:id="rId32"/>
    <p:sldId id="289" r:id="rId33"/>
    <p:sldId id="290" r:id="rId34"/>
    <p:sldId id="291"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363" y="53"/>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Total Students</c:v>
                </c:pt>
              </c:strCache>
            </c:strRef>
          </c:tx>
          <c:invertIfNegative val="0"/>
          <c:cat>
            <c:strRef>
              <c:f>Sheet1!$A$2:$A$13</c:f>
              <c:strCache>
                <c:ptCount val="11"/>
                <c:pt idx="0">
                  <c:v>2006-07</c:v>
                </c:pt>
                <c:pt idx="1">
                  <c:v>2007-08</c:v>
                </c:pt>
                <c:pt idx="2">
                  <c:v>2008-09</c:v>
                </c:pt>
                <c:pt idx="3">
                  <c:v>2009-10</c:v>
                </c:pt>
                <c:pt idx="4">
                  <c:v>2010-11</c:v>
                </c:pt>
                <c:pt idx="5">
                  <c:v>2011-12</c:v>
                </c:pt>
                <c:pt idx="6">
                  <c:v>2012-13</c:v>
                </c:pt>
                <c:pt idx="7">
                  <c:v>2013-14</c:v>
                </c:pt>
                <c:pt idx="8">
                  <c:v>2014-15</c:v>
                </c:pt>
                <c:pt idx="9">
                  <c:v>2015-16</c:v>
                </c:pt>
                <c:pt idx="10">
                  <c:v>2016-17</c:v>
                </c:pt>
              </c:strCache>
            </c:strRef>
          </c:cat>
          <c:val>
            <c:numRef>
              <c:f>Sheet1!$B$2:$B$13</c:f>
              <c:numCache>
                <c:formatCode>General</c:formatCode>
                <c:ptCount val="12"/>
                <c:pt idx="0">
                  <c:v>3807</c:v>
                </c:pt>
                <c:pt idx="1">
                  <c:v>4124</c:v>
                </c:pt>
                <c:pt idx="2">
                  <c:v>4093</c:v>
                </c:pt>
                <c:pt idx="3">
                  <c:v>4104</c:v>
                </c:pt>
                <c:pt idx="4">
                  <c:v>3933</c:v>
                </c:pt>
                <c:pt idx="5">
                  <c:v>4080</c:v>
                </c:pt>
                <c:pt idx="6">
                  <c:v>4093</c:v>
                </c:pt>
                <c:pt idx="7">
                  <c:v>4078</c:v>
                </c:pt>
                <c:pt idx="8">
                  <c:v>4486</c:v>
                </c:pt>
                <c:pt idx="9">
                  <c:v>4257</c:v>
                </c:pt>
                <c:pt idx="10">
                  <c:v>4622</c:v>
                </c:pt>
              </c:numCache>
            </c:numRef>
          </c:val>
          <c:extLst>
            <c:ext xmlns:c16="http://schemas.microsoft.com/office/drawing/2014/chart" uri="{C3380CC4-5D6E-409C-BE32-E72D297353CC}">
              <c16:uniqueId val="{00000000-85AC-45D5-A8A0-7A8EE16A4BDC}"/>
            </c:ext>
          </c:extLst>
        </c:ser>
        <c:dLbls>
          <c:showLegendKey val="0"/>
          <c:showVal val="0"/>
          <c:showCatName val="0"/>
          <c:showSerName val="0"/>
          <c:showPercent val="0"/>
          <c:showBubbleSize val="0"/>
        </c:dLbls>
        <c:gapWidth val="150"/>
        <c:axId val="75076352"/>
        <c:axId val="75077888"/>
      </c:barChart>
      <c:catAx>
        <c:axId val="75076352"/>
        <c:scaling>
          <c:orientation val="minMax"/>
        </c:scaling>
        <c:delete val="0"/>
        <c:axPos val="b"/>
        <c:numFmt formatCode="General" sourceLinked="0"/>
        <c:majorTickMark val="out"/>
        <c:minorTickMark val="none"/>
        <c:tickLblPos val="nextTo"/>
        <c:crossAx val="75077888"/>
        <c:crosses val="autoZero"/>
        <c:auto val="1"/>
        <c:lblAlgn val="ctr"/>
        <c:lblOffset val="100"/>
        <c:noMultiLvlLbl val="0"/>
      </c:catAx>
      <c:valAx>
        <c:axId val="75077888"/>
        <c:scaling>
          <c:orientation val="minMax"/>
        </c:scaling>
        <c:delete val="0"/>
        <c:axPos val="l"/>
        <c:majorGridlines/>
        <c:numFmt formatCode="General" sourceLinked="1"/>
        <c:majorTickMark val="out"/>
        <c:minorTickMark val="none"/>
        <c:tickLblPos val="nextTo"/>
        <c:crossAx val="750763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Teaching &amp; Non Teaching Staff Ratio</a:t>
            </a:r>
          </a:p>
        </c:rich>
      </c:tx>
      <c:layout>
        <c:manualLayout>
          <c:xMode val="edge"/>
          <c:yMode val="edge"/>
          <c:x val="0.23408787912454171"/>
          <c:y val="8.818464615042773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417657297337338E-2"/>
          <c:y val="8.2262734696144868E-2"/>
          <c:w val="0.64224425853018485"/>
          <c:h val="0.82073425196850436"/>
        </c:manualLayout>
      </c:layout>
      <c:pie3DChart>
        <c:varyColors val="1"/>
        <c:ser>
          <c:idx val="0"/>
          <c:order val="0"/>
          <c:tx>
            <c:strRef>
              <c:f>Sheet1!$B$1</c:f>
              <c:strCache>
                <c:ptCount val="1"/>
                <c:pt idx="0">
                  <c:v>Teaching &amp; Non Teaching Staff Ratio</c:v>
                </c:pt>
              </c:strCache>
            </c:strRef>
          </c:tx>
          <c:explosion val="16"/>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E0E-4958-AC2C-2694033CB42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5E86-4FBE-B680-DAADC37561F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E0E-4958-AC2C-2694033CB425}"/>
              </c:ext>
            </c:extLst>
          </c:dPt>
          <c:dLbls>
            <c:dLbl>
              <c:idx val="1"/>
              <c:layout>
                <c:manualLayout>
                  <c:x val="0.10839295633818465"/>
                  <c:y val="-3.867139762248639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E86-4FBE-B680-DAADC37561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Teaching Staff</c:v>
                </c:pt>
                <c:pt idx="1">
                  <c:v>Administrative Staff</c:v>
                </c:pt>
                <c:pt idx="2">
                  <c:v>Laboratory Staff</c:v>
                </c:pt>
              </c:strCache>
            </c:strRef>
          </c:cat>
          <c:val>
            <c:numRef>
              <c:f>Sheet1!$B$2:$B$4</c:f>
              <c:numCache>
                <c:formatCode>General</c:formatCode>
                <c:ptCount val="3"/>
                <c:pt idx="0">
                  <c:v>138</c:v>
                </c:pt>
                <c:pt idx="1">
                  <c:v>21</c:v>
                </c:pt>
                <c:pt idx="2">
                  <c:v>51</c:v>
                </c:pt>
              </c:numCache>
            </c:numRef>
          </c:val>
          <c:extLst>
            <c:ext xmlns:c16="http://schemas.microsoft.com/office/drawing/2014/chart" uri="{C3380CC4-5D6E-409C-BE32-E72D297353CC}">
              <c16:uniqueId val="{00000000-5E86-4FBE-B680-DAADC37561FC}"/>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664092878569048"/>
          <c:y val="9.2492085346464137E-2"/>
          <c:w val="0.88252937782741492"/>
          <c:h val="0.58471378257346118"/>
        </c:manualLayout>
      </c:layout>
      <c:bar3DChart>
        <c:barDir val="col"/>
        <c:grouping val="clustered"/>
        <c:varyColors val="0"/>
        <c:ser>
          <c:idx val="0"/>
          <c:order val="0"/>
          <c:tx>
            <c:strRef>
              <c:f>Sheet1!$B$2</c:f>
              <c:strCache>
                <c:ptCount val="1"/>
                <c:pt idx="0">
                  <c:v>Male</c:v>
                </c:pt>
              </c:strCache>
            </c:strRef>
          </c:tx>
          <c:spPr>
            <a:solidFill>
              <a:schemeClr val="accent1"/>
            </a:solidFill>
            <a:ln>
              <a:noFill/>
            </a:ln>
            <a:effectLst/>
            <a:sp3d/>
          </c:spPr>
          <c:invertIfNegative val="0"/>
          <c:cat>
            <c:strRef>
              <c:f>Sheet1!$A$3:$A$9</c:f>
              <c:strCache>
                <c:ptCount val="6"/>
                <c:pt idx="0">
                  <c:v>2011-12</c:v>
                </c:pt>
                <c:pt idx="1">
                  <c:v>2012-13</c:v>
                </c:pt>
                <c:pt idx="2">
                  <c:v>2013-14</c:v>
                </c:pt>
                <c:pt idx="3">
                  <c:v>2014-15</c:v>
                </c:pt>
                <c:pt idx="4">
                  <c:v>2015-16</c:v>
                </c:pt>
                <c:pt idx="5">
                  <c:v>2016-17</c:v>
                </c:pt>
              </c:strCache>
            </c:strRef>
          </c:cat>
          <c:val>
            <c:numRef>
              <c:f>Sheet1!$B$3:$B$9</c:f>
              <c:numCache>
                <c:formatCode>General</c:formatCode>
                <c:ptCount val="7"/>
                <c:pt idx="0">
                  <c:v>2160</c:v>
                </c:pt>
                <c:pt idx="1">
                  <c:v>2068</c:v>
                </c:pt>
                <c:pt idx="2">
                  <c:v>2098</c:v>
                </c:pt>
                <c:pt idx="3">
                  <c:v>2364</c:v>
                </c:pt>
                <c:pt idx="4">
                  <c:v>2124</c:v>
                </c:pt>
                <c:pt idx="5">
                  <c:v>2262</c:v>
                </c:pt>
              </c:numCache>
            </c:numRef>
          </c:val>
          <c:extLst>
            <c:ext xmlns:c16="http://schemas.microsoft.com/office/drawing/2014/chart" uri="{C3380CC4-5D6E-409C-BE32-E72D297353CC}">
              <c16:uniqueId val="{00000000-8C5C-4523-9FC2-BA63DF7FD10F}"/>
            </c:ext>
          </c:extLst>
        </c:ser>
        <c:ser>
          <c:idx val="1"/>
          <c:order val="1"/>
          <c:tx>
            <c:strRef>
              <c:f>Sheet1!$C$2</c:f>
              <c:strCache>
                <c:ptCount val="1"/>
                <c:pt idx="0">
                  <c:v>Female</c:v>
                </c:pt>
              </c:strCache>
            </c:strRef>
          </c:tx>
          <c:spPr>
            <a:solidFill>
              <a:schemeClr val="accent2"/>
            </a:solidFill>
            <a:ln>
              <a:noFill/>
            </a:ln>
            <a:effectLst/>
            <a:sp3d/>
          </c:spPr>
          <c:invertIfNegative val="0"/>
          <c:cat>
            <c:strRef>
              <c:f>Sheet1!$A$3:$A$9</c:f>
              <c:strCache>
                <c:ptCount val="6"/>
                <c:pt idx="0">
                  <c:v>2011-12</c:v>
                </c:pt>
                <c:pt idx="1">
                  <c:v>2012-13</c:v>
                </c:pt>
                <c:pt idx="2">
                  <c:v>2013-14</c:v>
                </c:pt>
                <c:pt idx="3">
                  <c:v>2014-15</c:v>
                </c:pt>
                <c:pt idx="4">
                  <c:v>2015-16</c:v>
                </c:pt>
                <c:pt idx="5">
                  <c:v>2016-17</c:v>
                </c:pt>
              </c:strCache>
            </c:strRef>
          </c:cat>
          <c:val>
            <c:numRef>
              <c:f>Sheet1!$C$3:$C$9</c:f>
              <c:numCache>
                <c:formatCode>General</c:formatCode>
                <c:ptCount val="7"/>
                <c:pt idx="0">
                  <c:v>1909</c:v>
                </c:pt>
                <c:pt idx="1">
                  <c:v>2025</c:v>
                </c:pt>
                <c:pt idx="2">
                  <c:v>1980</c:v>
                </c:pt>
                <c:pt idx="3">
                  <c:v>2121</c:v>
                </c:pt>
                <c:pt idx="4">
                  <c:v>2196</c:v>
                </c:pt>
                <c:pt idx="5">
                  <c:v>2360</c:v>
                </c:pt>
              </c:numCache>
            </c:numRef>
          </c:val>
          <c:extLst>
            <c:ext xmlns:c16="http://schemas.microsoft.com/office/drawing/2014/chart" uri="{C3380CC4-5D6E-409C-BE32-E72D297353CC}">
              <c16:uniqueId val="{00000001-8C5C-4523-9FC2-BA63DF7FD10F}"/>
            </c:ext>
          </c:extLst>
        </c:ser>
        <c:dLbls>
          <c:showLegendKey val="0"/>
          <c:showVal val="0"/>
          <c:showCatName val="0"/>
          <c:showSerName val="0"/>
          <c:showPercent val="0"/>
          <c:showBubbleSize val="0"/>
        </c:dLbls>
        <c:gapWidth val="150"/>
        <c:shape val="cylinder"/>
        <c:axId val="80953344"/>
        <c:axId val="80954880"/>
        <c:axId val="0"/>
      </c:bar3DChart>
      <c:catAx>
        <c:axId val="80953344"/>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954880"/>
        <c:crosses val="autoZero"/>
        <c:auto val="1"/>
        <c:lblAlgn val="ctr"/>
        <c:lblOffset val="100"/>
        <c:noMultiLvlLbl val="0"/>
      </c:catAx>
      <c:valAx>
        <c:axId val="8095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95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815705128205127E-2"/>
          <c:y val="5.2469135802469133E-2"/>
        </c:manualLayout>
      </c:layout>
      <c:overlay val="1"/>
    </c:title>
    <c:autoTitleDeleted val="0"/>
    <c:plotArea>
      <c:layout/>
      <c:pieChart>
        <c:varyColors val="1"/>
        <c:ser>
          <c:idx val="0"/>
          <c:order val="0"/>
          <c:tx>
            <c:strRef>
              <c:f>Sheet1!$B$1</c:f>
              <c:strCache>
                <c:ptCount val="1"/>
                <c:pt idx="0">
                  <c:v>No.s of Student</c:v>
                </c:pt>
              </c:strCache>
            </c:strRef>
          </c:tx>
          <c:cat>
            <c:strRef>
              <c:f>Sheet1!$A$2:$A$12</c:f>
              <c:strCache>
                <c:ptCount val="11"/>
                <c:pt idx="0">
                  <c:v>Open</c:v>
                </c:pt>
                <c:pt idx="1">
                  <c:v>SC</c:v>
                </c:pt>
                <c:pt idx="2">
                  <c:v>ST</c:v>
                </c:pt>
                <c:pt idx="3">
                  <c:v>NT-A</c:v>
                </c:pt>
                <c:pt idx="4">
                  <c:v>NT-B</c:v>
                </c:pt>
                <c:pt idx="5">
                  <c:v>NT-C</c:v>
                </c:pt>
                <c:pt idx="6">
                  <c:v>NT-D</c:v>
                </c:pt>
                <c:pt idx="7">
                  <c:v>OBC</c:v>
                </c:pt>
                <c:pt idx="8">
                  <c:v>SBC</c:v>
                </c:pt>
                <c:pt idx="9">
                  <c:v>Min</c:v>
                </c:pt>
                <c:pt idx="10">
                  <c:v>Other State</c:v>
                </c:pt>
              </c:strCache>
            </c:strRef>
          </c:cat>
          <c:val>
            <c:numRef>
              <c:f>Sheet1!$B$2:$B$12</c:f>
              <c:numCache>
                <c:formatCode>General</c:formatCode>
                <c:ptCount val="11"/>
                <c:pt idx="0">
                  <c:v>2319</c:v>
                </c:pt>
                <c:pt idx="1">
                  <c:v>725</c:v>
                </c:pt>
                <c:pt idx="2">
                  <c:v>219</c:v>
                </c:pt>
                <c:pt idx="3">
                  <c:v>75</c:v>
                </c:pt>
                <c:pt idx="4">
                  <c:v>95</c:v>
                </c:pt>
                <c:pt idx="5">
                  <c:v>131</c:v>
                </c:pt>
                <c:pt idx="6">
                  <c:v>30</c:v>
                </c:pt>
                <c:pt idx="7">
                  <c:v>598</c:v>
                </c:pt>
                <c:pt idx="8">
                  <c:v>57</c:v>
                </c:pt>
                <c:pt idx="9">
                  <c:v>63</c:v>
                </c:pt>
                <c:pt idx="10">
                  <c:v>8</c:v>
                </c:pt>
              </c:numCache>
            </c:numRef>
          </c:val>
          <c:extLst>
            <c:ext xmlns:c16="http://schemas.microsoft.com/office/drawing/2014/chart" uri="{C3380CC4-5D6E-409C-BE32-E72D297353CC}">
              <c16:uniqueId val="{00000000-B5A3-4252-9235-6105AC1C95E8}"/>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254034217944996"/>
          <c:y val="7.3169179686179447E-2"/>
          <c:w val="0.65065337318946304"/>
          <c:h val="0.89599959168910615"/>
        </c:manualLayout>
      </c:layout>
      <c:bar3DChart>
        <c:barDir val="col"/>
        <c:grouping val="clustered"/>
        <c:varyColors val="0"/>
        <c:ser>
          <c:idx val="0"/>
          <c:order val="0"/>
          <c:tx>
            <c:strRef>
              <c:f>Sheet1!$B$1</c:f>
              <c:strCache>
                <c:ptCount val="1"/>
                <c:pt idx="0">
                  <c:v>Income</c:v>
                </c:pt>
              </c:strCache>
            </c:strRef>
          </c:tx>
          <c:spPr>
            <a:solidFill>
              <a:schemeClr val="accent1"/>
            </a:solidFill>
            <a:ln>
              <a:noFill/>
            </a:ln>
            <a:effectLst/>
            <a:sp3d/>
          </c:spPr>
          <c:invertIfNegative val="0"/>
          <c:cat>
            <c:strRef>
              <c:f>Sheet1!$A$2:$A$6</c:f>
              <c:strCache>
                <c:ptCount val="5"/>
                <c:pt idx="0">
                  <c:v>2011-12</c:v>
                </c:pt>
                <c:pt idx="1">
                  <c:v>2012-13</c:v>
                </c:pt>
                <c:pt idx="2">
                  <c:v>2013-14</c:v>
                </c:pt>
                <c:pt idx="3">
                  <c:v>2014-15</c:v>
                </c:pt>
                <c:pt idx="4">
                  <c:v>2015-16</c:v>
                </c:pt>
              </c:strCache>
            </c:strRef>
          </c:cat>
          <c:val>
            <c:numRef>
              <c:f>Sheet1!$B$2:$B$6</c:f>
              <c:numCache>
                <c:formatCode>General</c:formatCode>
                <c:ptCount val="5"/>
                <c:pt idx="0">
                  <c:v>98239521</c:v>
                </c:pt>
                <c:pt idx="1">
                  <c:v>103990894</c:v>
                </c:pt>
                <c:pt idx="2">
                  <c:v>71309550</c:v>
                </c:pt>
                <c:pt idx="3">
                  <c:v>70676932</c:v>
                </c:pt>
                <c:pt idx="4">
                  <c:v>67169677</c:v>
                </c:pt>
              </c:numCache>
            </c:numRef>
          </c:val>
          <c:extLst>
            <c:ext xmlns:c16="http://schemas.microsoft.com/office/drawing/2014/chart" uri="{C3380CC4-5D6E-409C-BE32-E72D297353CC}">
              <c16:uniqueId val="{00000000-8809-428F-9357-340AE876BC19}"/>
            </c:ext>
          </c:extLst>
        </c:ser>
        <c:ser>
          <c:idx val="1"/>
          <c:order val="1"/>
          <c:tx>
            <c:strRef>
              <c:f>Sheet1!$C$1</c:f>
              <c:strCache>
                <c:ptCount val="1"/>
                <c:pt idx="0">
                  <c:v>Expenditure</c:v>
                </c:pt>
              </c:strCache>
            </c:strRef>
          </c:tx>
          <c:spPr>
            <a:solidFill>
              <a:schemeClr val="accent2"/>
            </a:solidFill>
            <a:ln>
              <a:noFill/>
            </a:ln>
            <a:effectLst/>
            <a:sp3d/>
          </c:spPr>
          <c:invertIfNegative val="0"/>
          <c:cat>
            <c:strRef>
              <c:f>Sheet1!$A$2:$A$6</c:f>
              <c:strCache>
                <c:ptCount val="5"/>
                <c:pt idx="0">
                  <c:v>2011-12</c:v>
                </c:pt>
                <c:pt idx="1">
                  <c:v>2012-13</c:v>
                </c:pt>
                <c:pt idx="2">
                  <c:v>2013-14</c:v>
                </c:pt>
                <c:pt idx="3">
                  <c:v>2014-15</c:v>
                </c:pt>
                <c:pt idx="4">
                  <c:v>2015-16</c:v>
                </c:pt>
              </c:strCache>
            </c:strRef>
          </c:cat>
          <c:val>
            <c:numRef>
              <c:f>Sheet1!$C$2:$C$6</c:f>
              <c:numCache>
                <c:formatCode>General</c:formatCode>
                <c:ptCount val="5"/>
                <c:pt idx="0">
                  <c:v>86879872</c:v>
                </c:pt>
                <c:pt idx="1">
                  <c:v>89599930</c:v>
                </c:pt>
                <c:pt idx="2">
                  <c:v>55959699</c:v>
                </c:pt>
                <c:pt idx="3">
                  <c:v>65479400</c:v>
                </c:pt>
                <c:pt idx="4">
                  <c:v>71715480</c:v>
                </c:pt>
              </c:numCache>
            </c:numRef>
          </c:val>
          <c:extLst>
            <c:ext xmlns:c16="http://schemas.microsoft.com/office/drawing/2014/chart" uri="{C3380CC4-5D6E-409C-BE32-E72D297353CC}">
              <c16:uniqueId val="{00000001-8809-428F-9357-340AE876BC19}"/>
            </c:ext>
          </c:extLst>
        </c:ser>
        <c:ser>
          <c:idx val="2"/>
          <c:order val="2"/>
          <c:tx>
            <c:strRef>
              <c:f>Sheet1!$D$1</c:f>
              <c:strCache>
                <c:ptCount val="1"/>
                <c:pt idx="0">
                  <c:v>Surplus</c:v>
                </c:pt>
              </c:strCache>
            </c:strRef>
          </c:tx>
          <c:spPr>
            <a:solidFill>
              <a:schemeClr val="accent3"/>
            </a:solidFill>
            <a:ln>
              <a:noFill/>
            </a:ln>
            <a:effectLst/>
            <a:sp3d/>
          </c:spPr>
          <c:invertIfNegative val="0"/>
          <c:cat>
            <c:strRef>
              <c:f>Sheet1!$A$2:$A$6</c:f>
              <c:strCache>
                <c:ptCount val="5"/>
                <c:pt idx="0">
                  <c:v>2011-12</c:v>
                </c:pt>
                <c:pt idx="1">
                  <c:v>2012-13</c:v>
                </c:pt>
                <c:pt idx="2">
                  <c:v>2013-14</c:v>
                </c:pt>
                <c:pt idx="3">
                  <c:v>2014-15</c:v>
                </c:pt>
                <c:pt idx="4">
                  <c:v>2015-16</c:v>
                </c:pt>
              </c:strCache>
            </c:strRef>
          </c:cat>
          <c:val>
            <c:numRef>
              <c:f>Sheet1!$D$2:$D$6</c:f>
              <c:numCache>
                <c:formatCode>General</c:formatCode>
                <c:ptCount val="5"/>
                <c:pt idx="0">
                  <c:v>11359649</c:v>
                </c:pt>
                <c:pt idx="1">
                  <c:v>14390964</c:v>
                </c:pt>
                <c:pt idx="2">
                  <c:v>15349850</c:v>
                </c:pt>
                <c:pt idx="3">
                  <c:v>5197531</c:v>
                </c:pt>
                <c:pt idx="4">
                  <c:v>-4545803</c:v>
                </c:pt>
              </c:numCache>
            </c:numRef>
          </c:val>
          <c:extLst>
            <c:ext xmlns:c16="http://schemas.microsoft.com/office/drawing/2014/chart" uri="{C3380CC4-5D6E-409C-BE32-E72D297353CC}">
              <c16:uniqueId val="{00000002-8809-428F-9357-340AE876BC19}"/>
            </c:ext>
          </c:extLst>
        </c:ser>
        <c:dLbls>
          <c:showLegendKey val="0"/>
          <c:showVal val="0"/>
          <c:showCatName val="0"/>
          <c:showSerName val="0"/>
          <c:showPercent val="0"/>
          <c:showBubbleSize val="0"/>
        </c:dLbls>
        <c:gapWidth val="150"/>
        <c:shape val="box"/>
        <c:axId val="81382016"/>
        <c:axId val="81400192"/>
        <c:axId val="0"/>
      </c:bar3DChart>
      <c:catAx>
        <c:axId val="81382016"/>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400192"/>
        <c:crosses val="autoZero"/>
        <c:auto val="1"/>
        <c:lblAlgn val="ctr"/>
        <c:lblOffset val="100"/>
        <c:noMultiLvlLbl val="0"/>
      </c:catAx>
      <c:valAx>
        <c:axId val="81400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38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Sheet1!$B$3</c:f>
              <c:strCache>
                <c:ptCount val="1"/>
                <c:pt idx="0">
                  <c:v>Receipts</c:v>
                </c:pt>
              </c:strCache>
            </c:strRef>
          </c:tx>
          <c:invertIfNegative val="0"/>
          <c:cat>
            <c:strRef>
              <c:f>Sheet1!$A$4:$A$8</c:f>
              <c:strCache>
                <c:ptCount val="5"/>
                <c:pt idx="0">
                  <c:v>2011-12</c:v>
                </c:pt>
                <c:pt idx="1">
                  <c:v>2012-13</c:v>
                </c:pt>
                <c:pt idx="2">
                  <c:v>2013-14</c:v>
                </c:pt>
                <c:pt idx="3">
                  <c:v>2014-15</c:v>
                </c:pt>
                <c:pt idx="4">
                  <c:v>2015-16</c:v>
                </c:pt>
              </c:strCache>
            </c:strRef>
          </c:cat>
          <c:val>
            <c:numRef>
              <c:f>Sheet1!$B$4:$B$8</c:f>
              <c:numCache>
                <c:formatCode>General</c:formatCode>
                <c:ptCount val="5"/>
                <c:pt idx="0">
                  <c:v>3581931</c:v>
                </c:pt>
                <c:pt idx="1">
                  <c:v>3896295</c:v>
                </c:pt>
                <c:pt idx="2">
                  <c:v>3385490</c:v>
                </c:pt>
                <c:pt idx="3">
                  <c:v>6169503</c:v>
                </c:pt>
                <c:pt idx="4">
                  <c:v>11816754</c:v>
                </c:pt>
              </c:numCache>
            </c:numRef>
          </c:val>
          <c:extLst>
            <c:ext xmlns:c16="http://schemas.microsoft.com/office/drawing/2014/chart" uri="{C3380CC4-5D6E-409C-BE32-E72D297353CC}">
              <c16:uniqueId val="{00000000-872C-4181-8A63-B72C5666E63E}"/>
            </c:ext>
          </c:extLst>
        </c:ser>
        <c:ser>
          <c:idx val="1"/>
          <c:order val="1"/>
          <c:tx>
            <c:strRef>
              <c:f>Sheet1!$C$3</c:f>
              <c:strCache>
                <c:ptCount val="1"/>
                <c:pt idx="0">
                  <c:v>Payments</c:v>
                </c:pt>
              </c:strCache>
            </c:strRef>
          </c:tx>
          <c:invertIfNegative val="0"/>
          <c:cat>
            <c:strRef>
              <c:f>Sheet1!$A$4:$A$8</c:f>
              <c:strCache>
                <c:ptCount val="5"/>
                <c:pt idx="0">
                  <c:v>2011-12</c:v>
                </c:pt>
                <c:pt idx="1">
                  <c:v>2012-13</c:v>
                </c:pt>
                <c:pt idx="2">
                  <c:v>2013-14</c:v>
                </c:pt>
                <c:pt idx="3">
                  <c:v>2014-15</c:v>
                </c:pt>
                <c:pt idx="4">
                  <c:v>2015-16</c:v>
                </c:pt>
              </c:strCache>
            </c:strRef>
          </c:cat>
          <c:val>
            <c:numRef>
              <c:f>Sheet1!$C$4:$C$8</c:f>
              <c:numCache>
                <c:formatCode>General</c:formatCode>
                <c:ptCount val="5"/>
                <c:pt idx="0">
                  <c:v>3567724</c:v>
                </c:pt>
                <c:pt idx="1">
                  <c:v>3875031</c:v>
                </c:pt>
                <c:pt idx="2">
                  <c:v>2462396</c:v>
                </c:pt>
                <c:pt idx="3">
                  <c:v>7498710</c:v>
                </c:pt>
                <c:pt idx="4">
                  <c:v>11584581</c:v>
                </c:pt>
              </c:numCache>
            </c:numRef>
          </c:val>
          <c:extLst>
            <c:ext xmlns:c16="http://schemas.microsoft.com/office/drawing/2014/chart" uri="{C3380CC4-5D6E-409C-BE32-E72D297353CC}">
              <c16:uniqueId val="{00000001-872C-4181-8A63-B72C5666E63E}"/>
            </c:ext>
          </c:extLst>
        </c:ser>
        <c:dLbls>
          <c:showLegendKey val="0"/>
          <c:showVal val="0"/>
          <c:showCatName val="0"/>
          <c:showSerName val="0"/>
          <c:showPercent val="0"/>
          <c:showBubbleSize val="0"/>
        </c:dLbls>
        <c:gapWidth val="150"/>
        <c:axId val="113977600"/>
        <c:axId val="91475968"/>
      </c:barChart>
      <c:catAx>
        <c:axId val="113977600"/>
        <c:scaling>
          <c:orientation val="minMax"/>
        </c:scaling>
        <c:delete val="0"/>
        <c:axPos val="b"/>
        <c:numFmt formatCode="General" sourceLinked="0"/>
        <c:majorTickMark val="out"/>
        <c:minorTickMark val="none"/>
        <c:tickLblPos val="nextTo"/>
        <c:crossAx val="91475968"/>
        <c:crosses val="autoZero"/>
        <c:auto val="1"/>
        <c:lblAlgn val="ctr"/>
        <c:lblOffset val="100"/>
        <c:noMultiLvlLbl val="0"/>
      </c:catAx>
      <c:valAx>
        <c:axId val="91475968"/>
        <c:scaling>
          <c:orientation val="minMax"/>
        </c:scaling>
        <c:delete val="0"/>
        <c:axPos val="l"/>
        <c:majorGridlines/>
        <c:numFmt formatCode="General" sourceLinked="1"/>
        <c:majorTickMark val="out"/>
        <c:minorTickMark val="none"/>
        <c:tickLblPos val="nextTo"/>
        <c:crossAx val="11397760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E3696-2865-4537-A413-ED34E2738708}"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n-US"/>
        </a:p>
      </dgm:t>
    </dgm:pt>
    <dgm:pt modelId="{18F27CA9-54CC-47A7-BC01-BB6B734C0222}">
      <dgm:prSet phldrT="[Text]" custT="1"/>
      <dgm:spPr/>
      <dgm:t>
        <a:bodyPr/>
        <a:lstStyle/>
        <a:p>
          <a:r>
            <a:rPr lang="en-US" sz="1800" b="1" dirty="0"/>
            <a:t>Principal</a:t>
          </a:r>
        </a:p>
      </dgm:t>
    </dgm:pt>
    <dgm:pt modelId="{213BC5FA-5980-4C74-8357-3D89F0E2663C}" type="parTrans" cxnId="{71C539B1-A96D-41EB-B02A-6EE62A7DC8C8}">
      <dgm:prSet/>
      <dgm:spPr/>
      <dgm:t>
        <a:bodyPr/>
        <a:lstStyle/>
        <a:p>
          <a:endParaRPr lang="en-US"/>
        </a:p>
      </dgm:t>
    </dgm:pt>
    <dgm:pt modelId="{6D9E4B27-62E0-46BB-94A0-DD793CDE102E}" type="sibTrans" cxnId="{71C539B1-A96D-41EB-B02A-6EE62A7DC8C8}">
      <dgm:prSet/>
      <dgm:spPr/>
      <dgm:t>
        <a:bodyPr/>
        <a:lstStyle/>
        <a:p>
          <a:endParaRPr lang="en-US"/>
        </a:p>
      </dgm:t>
    </dgm:pt>
    <dgm:pt modelId="{E19DAD08-6521-4251-8989-733701C10DFF}">
      <dgm:prSet phldrT="[Text]" custT="1"/>
      <dgm:spPr/>
      <dgm:t>
        <a:bodyPr/>
        <a:lstStyle/>
        <a:p>
          <a:r>
            <a:rPr lang="en-US" sz="1400" b="1" dirty="0"/>
            <a:t>Vice Principal</a:t>
          </a:r>
        </a:p>
      </dgm:t>
    </dgm:pt>
    <dgm:pt modelId="{FB04CF6C-F462-4386-A85C-88F089185D0A}" type="parTrans" cxnId="{65258A57-9BDB-4F07-9327-AB71CB9F426A}">
      <dgm:prSet/>
      <dgm:spPr/>
      <dgm:t>
        <a:bodyPr/>
        <a:lstStyle/>
        <a:p>
          <a:endParaRPr lang="en-US" dirty="0"/>
        </a:p>
      </dgm:t>
    </dgm:pt>
    <dgm:pt modelId="{147A37A0-14F7-4B61-824C-76A442A5906F}" type="sibTrans" cxnId="{65258A57-9BDB-4F07-9327-AB71CB9F426A}">
      <dgm:prSet/>
      <dgm:spPr/>
      <dgm:t>
        <a:bodyPr/>
        <a:lstStyle/>
        <a:p>
          <a:endParaRPr lang="en-US"/>
        </a:p>
      </dgm:t>
    </dgm:pt>
    <dgm:pt modelId="{C0A6F947-1937-4201-A109-1E8AC2C5AB8F}">
      <dgm:prSet phldrT="[Text]" custT="1"/>
      <dgm:spPr/>
      <dgm:t>
        <a:bodyPr/>
        <a:lstStyle/>
        <a:p>
          <a:r>
            <a:rPr lang="en-US" sz="1400" b="1" dirty="0"/>
            <a:t>Arts</a:t>
          </a:r>
        </a:p>
      </dgm:t>
    </dgm:pt>
    <dgm:pt modelId="{D277EACF-8BF2-4B4B-8C58-F344A3367826}" type="parTrans" cxnId="{823F7CC8-004A-4CB4-B208-9D84CE440D92}">
      <dgm:prSet/>
      <dgm:spPr/>
      <dgm:t>
        <a:bodyPr/>
        <a:lstStyle/>
        <a:p>
          <a:endParaRPr lang="en-US" dirty="0"/>
        </a:p>
      </dgm:t>
    </dgm:pt>
    <dgm:pt modelId="{037CE445-C6E6-45E7-B1E8-192D6EBF5144}" type="sibTrans" cxnId="{823F7CC8-004A-4CB4-B208-9D84CE440D92}">
      <dgm:prSet/>
      <dgm:spPr/>
      <dgm:t>
        <a:bodyPr/>
        <a:lstStyle/>
        <a:p>
          <a:endParaRPr lang="en-US"/>
        </a:p>
      </dgm:t>
    </dgm:pt>
    <dgm:pt modelId="{62EA05DF-544C-44B3-B486-7CE270EB3CE8}">
      <dgm:prSet phldrT="[Text]" custT="1"/>
      <dgm:spPr/>
      <dgm:t>
        <a:bodyPr/>
        <a:lstStyle/>
        <a:p>
          <a:r>
            <a:rPr lang="en-US" sz="1050" b="1" dirty="0"/>
            <a:t>Commerce</a:t>
          </a:r>
        </a:p>
      </dgm:t>
    </dgm:pt>
    <dgm:pt modelId="{BAE70D71-EBD5-4C87-B228-524D2F9E3362}" type="parTrans" cxnId="{7E0B9D73-62B3-4C55-9C8C-07913ED3B6FE}">
      <dgm:prSet/>
      <dgm:spPr/>
      <dgm:t>
        <a:bodyPr/>
        <a:lstStyle/>
        <a:p>
          <a:endParaRPr lang="en-US" dirty="0"/>
        </a:p>
      </dgm:t>
    </dgm:pt>
    <dgm:pt modelId="{90D56167-4C8D-4A31-AAB4-2C26CFDCD0F0}" type="sibTrans" cxnId="{7E0B9D73-62B3-4C55-9C8C-07913ED3B6FE}">
      <dgm:prSet/>
      <dgm:spPr/>
      <dgm:t>
        <a:bodyPr/>
        <a:lstStyle/>
        <a:p>
          <a:endParaRPr lang="en-US"/>
        </a:p>
      </dgm:t>
    </dgm:pt>
    <dgm:pt modelId="{73D4A608-BFC8-45CC-A614-E51C2B6E8623}">
      <dgm:prSet phldrT="[Text]" custT="1"/>
      <dgm:spPr/>
      <dgm:t>
        <a:bodyPr/>
        <a:lstStyle/>
        <a:p>
          <a:r>
            <a:rPr lang="en-US" sz="1400" b="1" dirty="0"/>
            <a:t>Superintendent</a:t>
          </a:r>
        </a:p>
      </dgm:t>
    </dgm:pt>
    <dgm:pt modelId="{B542321F-E23C-4A3D-9FA0-2BC570D3D701}" type="parTrans" cxnId="{86C1224A-EBC3-432F-ADD2-DAE543B68016}">
      <dgm:prSet/>
      <dgm:spPr/>
      <dgm:t>
        <a:bodyPr/>
        <a:lstStyle/>
        <a:p>
          <a:endParaRPr lang="en-US" dirty="0"/>
        </a:p>
      </dgm:t>
    </dgm:pt>
    <dgm:pt modelId="{5770EEDF-FE6A-4C3C-B3D4-90683F6063BB}" type="sibTrans" cxnId="{86C1224A-EBC3-432F-ADD2-DAE543B68016}">
      <dgm:prSet/>
      <dgm:spPr/>
      <dgm:t>
        <a:bodyPr/>
        <a:lstStyle/>
        <a:p>
          <a:endParaRPr lang="en-US"/>
        </a:p>
      </dgm:t>
    </dgm:pt>
    <dgm:pt modelId="{936A43AA-9D65-49F1-8844-A994F35E3476}">
      <dgm:prSet phldrT="[Text]" custT="1"/>
      <dgm:spPr/>
      <dgm:t>
        <a:bodyPr/>
        <a:lstStyle/>
        <a:p>
          <a:r>
            <a:rPr lang="en-US" sz="1400" b="1" dirty="0"/>
            <a:t>Head Clerk</a:t>
          </a:r>
        </a:p>
      </dgm:t>
    </dgm:pt>
    <dgm:pt modelId="{7A60841E-B9C0-4B1F-BCDB-A03EF44F82B6}" type="parTrans" cxnId="{86A36C99-6912-4208-8535-DDB8B6D840AB}">
      <dgm:prSet/>
      <dgm:spPr/>
      <dgm:t>
        <a:bodyPr/>
        <a:lstStyle/>
        <a:p>
          <a:endParaRPr lang="en-US" dirty="0"/>
        </a:p>
      </dgm:t>
    </dgm:pt>
    <dgm:pt modelId="{23486440-7724-4EFB-83E3-9C4A72FB5865}" type="sibTrans" cxnId="{86A36C99-6912-4208-8535-DDB8B6D840AB}">
      <dgm:prSet/>
      <dgm:spPr/>
      <dgm:t>
        <a:bodyPr/>
        <a:lstStyle/>
        <a:p>
          <a:endParaRPr lang="en-US"/>
        </a:p>
      </dgm:t>
    </dgm:pt>
    <dgm:pt modelId="{1D287A5A-E7B5-47F6-BAA7-F09C0E735EE6}">
      <dgm:prSet phldrT="[Text]" custT="1"/>
      <dgm:spPr/>
      <dgm:t>
        <a:bodyPr/>
        <a:lstStyle/>
        <a:p>
          <a:r>
            <a:rPr lang="en-US" sz="1350" b="1" dirty="0"/>
            <a:t>Science</a:t>
          </a:r>
        </a:p>
      </dgm:t>
    </dgm:pt>
    <dgm:pt modelId="{37C18C10-C6FE-43FF-9627-A49B3A22A1A9}" type="parTrans" cxnId="{183A1ED4-5546-48FA-BDE1-36E495FBBE8B}">
      <dgm:prSet/>
      <dgm:spPr/>
      <dgm:t>
        <a:bodyPr/>
        <a:lstStyle/>
        <a:p>
          <a:endParaRPr lang="en-US" dirty="0"/>
        </a:p>
      </dgm:t>
    </dgm:pt>
    <dgm:pt modelId="{EE226577-8822-4DA1-BCA3-03DC410660B4}" type="sibTrans" cxnId="{183A1ED4-5546-48FA-BDE1-36E495FBBE8B}">
      <dgm:prSet/>
      <dgm:spPr/>
      <dgm:t>
        <a:bodyPr/>
        <a:lstStyle/>
        <a:p>
          <a:endParaRPr lang="en-US"/>
        </a:p>
      </dgm:t>
    </dgm:pt>
    <dgm:pt modelId="{8E8A77F2-1D8C-4767-B71F-4064758D15D6}">
      <dgm:prSet custT="1"/>
      <dgm:spPr/>
      <dgm:t>
        <a:bodyPr/>
        <a:lstStyle/>
        <a:p>
          <a:r>
            <a:rPr lang="en-US" sz="1000" b="1" dirty="0"/>
            <a:t>Senior Clerk [Accounts]</a:t>
          </a:r>
        </a:p>
      </dgm:t>
    </dgm:pt>
    <dgm:pt modelId="{462BF36A-CAB2-49D9-AAB9-B0DFB384161F}" type="parTrans" cxnId="{211F917C-6FBB-4498-8583-07F6B888A2F5}">
      <dgm:prSet/>
      <dgm:spPr/>
      <dgm:t>
        <a:bodyPr/>
        <a:lstStyle/>
        <a:p>
          <a:endParaRPr lang="en-US" dirty="0"/>
        </a:p>
      </dgm:t>
    </dgm:pt>
    <dgm:pt modelId="{7CE7B27D-5F8F-4435-87BC-1C1D6CEA28A6}" type="sibTrans" cxnId="{211F917C-6FBB-4498-8583-07F6B888A2F5}">
      <dgm:prSet/>
      <dgm:spPr/>
      <dgm:t>
        <a:bodyPr/>
        <a:lstStyle/>
        <a:p>
          <a:endParaRPr lang="en-US"/>
        </a:p>
      </dgm:t>
    </dgm:pt>
    <dgm:pt modelId="{EC15782D-AC0E-4D90-B44C-9C18B74FCF45}">
      <dgm:prSet custT="1"/>
      <dgm:spPr/>
      <dgm:t>
        <a:bodyPr/>
        <a:lstStyle/>
        <a:p>
          <a:r>
            <a:rPr lang="en-US" sz="900" b="1" dirty="0"/>
            <a:t>Senior Clerk [Admin]</a:t>
          </a:r>
        </a:p>
        <a:p>
          <a:endParaRPr lang="en-US" sz="700" dirty="0"/>
        </a:p>
      </dgm:t>
    </dgm:pt>
    <dgm:pt modelId="{EA394F46-9AA4-4067-8A47-A160E37EAD72}" type="parTrans" cxnId="{447BECF5-3ED2-4BF0-83BC-1FC87E0970FA}">
      <dgm:prSet/>
      <dgm:spPr/>
      <dgm:t>
        <a:bodyPr/>
        <a:lstStyle/>
        <a:p>
          <a:endParaRPr lang="en-US" dirty="0"/>
        </a:p>
      </dgm:t>
    </dgm:pt>
    <dgm:pt modelId="{66CA6C64-4124-476A-A866-BBC34165EC94}" type="sibTrans" cxnId="{447BECF5-3ED2-4BF0-83BC-1FC87E0970FA}">
      <dgm:prSet/>
      <dgm:spPr/>
      <dgm:t>
        <a:bodyPr/>
        <a:lstStyle/>
        <a:p>
          <a:endParaRPr lang="en-US"/>
        </a:p>
      </dgm:t>
    </dgm:pt>
    <dgm:pt modelId="{FB5FDA33-B8D6-449D-87EE-ECC6C316AD21}">
      <dgm:prSet custT="1"/>
      <dgm:spPr/>
      <dgm:t>
        <a:bodyPr/>
        <a:lstStyle/>
        <a:p>
          <a:r>
            <a:rPr lang="en-US" sz="1400" b="1" dirty="0"/>
            <a:t>Cashier</a:t>
          </a:r>
        </a:p>
      </dgm:t>
    </dgm:pt>
    <dgm:pt modelId="{BC2FB171-2890-496B-B7E4-DF3E968E49B4}" type="parTrans" cxnId="{5783EC03-429D-48A7-BAD8-867EA1265836}">
      <dgm:prSet/>
      <dgm:spPr/>
      <dgm:t>
        <a:bodyPr/>
        <a:lstStyle/>
        <a:p>
          <a:endParaRPr lang="en-US" dirty="0"/>
        </a:p>
      </dgm:t>
    </dgm:pt>
    <dgm:pt modelId="{CA36036C-D0C7-488A-BF36-C0DC9F744620}" type="sibTrans" cxnId="{5783EC03-429D-48A7-BAD8-867EA1265836}">
      <dgm:prSet/>
      <dgm:spPr/>
      <dgm:t>
        <a:bodyPr/>
        <a:lstStyle/>
        <a:p>
          <a:endParaRPr lang="en-US"/>
        </a:p>
      </dgm:t>
    </dgm:pt>
    <dgm:pt modelId="{A2FD2F7C-EBB7-4E4D-854F-ABC62AAA6360}">
      <dgm:prSet custT="1"/>
      <dgm:spPr/>
      <dgm:t>
        <a:bodyPr/>
        <a:lstStyle/>
        <a:p>
          <a:r>
            <a:rPr lang="en-US" sz="1100" b="1" dirty="0"/>
            <a:t>Accounts Assistant</a:t>
          </a:r>
        </a:p>
      </dgm:t>
    </dgm:pt>
    <dgm:pt modelId="{794082A0-567F-4A50-B5A1-0A2E17041C6B}" type="parTrans" cxnId="{BD5152E4-3627-4DD4-82EF-C0E1115DCD3F}">
      <dgm:prSet/>
      <dgm:spPr/>
      <dgm:t>
        <a:bodyPr/>
        <a:lstStyle/>
        <a:p>
          <a:endParaRPr lang="en-US" dirty="0"/>
        </a:p>
      </dgm:t>
    </dgm:pt>
    <dgm:pt modelId="{EB590150-0DDB-499E-8DEE-996BE682155D}" type="sibTrans" cxnId="{BD5152E4-3627-4DD4-82EF-C0E1115DCD3F}">
      <dgm:prSet/>
      <dgm:spPr/>
      <dgm:t>
        <a:bodyPr/>
        <a:lstStyle/>
        <a:p>
          <a:endParaRPr lang="en-US"/>
        </a:p>
      </dgm:t>
    </dgm:pt>
    <dgm:pt modelId="{CAE16767-EC26-4DAE-851F-6CBD1089CE14}">
      <dgm:prSet custT="1"/>
      <dgm:spPr/>
      <dgm:t>
        <a:bodyPr/>
        <a:lstStyle/>
        <a:p>
          <a:r>
            <a:rPr lang="en-US" sz="1000" b="1" dirty="0"/>
            <a:t>Accounts Clerk [Payroll]</a:t>
          </a:r>
        </a:p>
      </dgm:t>
    </dgm:pt>
    <dgm:pt modelId="{874F203C-2FFE-4FFC-AF93-16CEC7BA368C}" type="parTrans" cxnId="{6EA03B0D-7EEA-4CEF-A113-B6819A31E797}">
      <dgm:prSet/>
      <dgm:spPr/>
      <dgm:t>
        <a:bodyPr/>
        <a:lstStyle/>
        <a:p>
          <a:endParaRPr lang="en-US" dirty="0"/>
        </a:p>
      </dgm:t>
    </dgm:pt>
    <dgm:pt modelId="{C5ECD3F7-510D-4294-9864-C72F79ADBA78}" type="sibTrans" cxnId="{6EA03B0D-7EEA-4CEF-A113-B6819A31E797}">
      <dgm:prSet/>
      <dgm:spPr/>
      <dgm:t>
        <a:bodyPr/>
        <a:lstStyle/>
        <a:p>
          <a:endParaRPr lang="en-US"/>
        </a:p>
      </dgm:t>
    </dgm:pt>
    <dgm:pt modelId="{8361A397-264E-40E4-9FEC-2C6A0DC17DA4}">
      <dgm:prSet custT="1"/>
      <dgm:spPr/>
      <dgm:t>
        <a:bodyPr/>
        <a:lstStyle/>
        <a:p>
          <a:r>
            <a:rPr lang="en-US" sz="1000" b="1" dirty="0"/>
            <a:t>Junior Clerk [Arts]</a:t>
          </a:r>
        </a:p>
      </dgm:t>
    </dgm:pt>
    <dgm:pt modelId="{43BD623A-6774-4C41-8942-BCF3328A9728}" type="parTrans" cxnId="{3A8AC66E-4BC9-4822-9D2F-3A7F0F308F40}">
      <dgm:prSet/>
      <dgm:spPr/>
      <dgm:t>
        <a:bodyPr/>
        <a:lstStyle/>
        <a:p>
          <a:endParaRPr lang="en-US" dirty="0"/>
        </a:p>
      </dgm:t>
    </dgm:pt>
    <dgm:pt modelId="{AB2CB03E-C449-4F29-88D5-4C02FA3BFEC7}" type="sibTrans" cxnId="{3A8AC66E-4BC9-4822-9D2F-3A7F0F308F40}">
      <dgm:prSet/>
      <dgm:spPr/>
      <dgm:t>
        <a:bodyPr/>
        <a:lstStyle/>
        <a:p>
          <a:endParaRPr lang="en-US"/>
        </a:p>
      </dgm:t>
    </dgm:pt>
    <dgm:pt modelId="{E40282BB-C996-405F-AD7D-B56DE8CB5C87}">
      <dgm:prSet custT="1"/>
      <dgm:spPr/>
      <dgm:t>
        <a:bodyPr/>
        <a:lstStyle/>
        <a:p>
          <a:r>
            <a:rPr lang="en-US" sz="900" b="1" dirty="0"/>
            <a:t>Junior Clerk [Commerce</a:t>
          </a:r>
          <a:r>
            <a:rPr lang="en-US" sz="900" dirty="0"/>
            <a:t>]</a:t>
          </a:r>
        </a:p>
      </dgm:t>
    </dgm:pt>
    <dgm:pt modelId="{314A9162-6E9C-43AB-B385-37D97A72B053}" type="parTrans" cxnId="{0FED6FC0-33EE-4FC1-B330-F47F0F6EC803}">
      <dgm:prSet/>
      <dgm:spPr/>
      <dgm:t>
        <a:bodyPr/>
        <a:lstStyle/>
        <a:p>
          <a:endParaRPr lang="en-US" dirty="0"/>
        </a:p>
      </dgm:t>
    </dgm:pt>
    <dgm:pt modelId="{EB624F65-A891-4036-8B7A-71098714F0E5}" type="sibTrans" cxnId="{0FED6FC0-33EE-4FC1-B330-F47F0F6EC803}">
      <dgm:prSet/>
      <dgm:spPr/>
      <dgm:t>
        <a:bodyPr/>
        <a:lstStyle/>
        <a:p>
          <a:endParaRPr lang="en-US"/>
        </a:p>
      </dgm:t>
    </dgm:pt>
    <dgm:pt modelId="{528E53B6-AD04-4BDD-BF7A-9521FD164758}">
      <dgm:prSet custT="1"/>
      <dgm:spPr/>
      <dgm:t>
        <a:bodyPr/>
        <a:lstStyle/>
        <a:p>
          <a:r>
            <a:rPr lang="en-US" sz="1050" b="1" dirty="0"/>
            <a:t>Junior Clerk [Science]</a:t>
          </a:r>
        </a:p>
      </dgm:t>
    </dgm:pt>
    <dgm:pt modelId="{12B78CF5-95FD-42A9-99B9-5B69657E6B06}" type="parTrans" cxnId="{9BA56C21-6C93-48F6-90FA-573E0B2D8FC7}">
      <dgm:prSet/>
      <dgm:spPr/>
      <dgm:t>
        <a:bodyPr/>
        <a:lstStyle/>
        <a:p>
          <a:endParaRPr lang="en-US" dirty="0"/>
        </a:p>
      </dgm:t>
    </dgm:pt>
    <dgm:pt modelId="{6D863D2A-4BF2-4E18-894E-92F5F82D1553}" type="sibTrans" cxnId="{9BA56C21-6C93-48F6-90FA-573E0B2D8FC7}">
      <dgm:prSet/>
      <dgm:spPr/>
      <dgm:t>
        <a:bodyPr/>
        <a:lstStyle/>
        <a:p>
          <a:endParaRPr lang="en-US"/>
        </a:p>
      </dgm:t>
    </dgm:pt>
    <dgm:pt modelId="{BF15B0F6-8400-4844-8378-BA9835AAC459}">
      <dgm:prSet custT="1"/>
      <dgm:spPr/>
      <dgm:t>
        <a:bodyPr/>
        <a:lstStyle/>
        <a:p>
          <a:r>
            <a:rPr lang="en-US" sz="850" b="1" dirty="0"/>
            <a:t>Junior Clerk [Scholarship</a:t>
          </a:r>
          <a:r>
            <a:rPr lang="en-US" sz="850" dirty="0"/>
            <a:t>]</a:t>
          </a:r>
        </a:p>
      </dgm:t>
    </dgm:pt>
    <dgm:pt modelId="{2CD15DF8-BB81-482A-9C8A-25A94ACD49B3}" type="parTrans" cxnId="{339DE7E3-D797-4FEE-AD03-465E022D41DD}">
      <dgm:prSet/>
      <dgm:spPr/>
      <dgm:t>
        <a:bodyPr/>
        <a:lstStyle/>
        <a:p>
          <a:endParaRPr lang="en-US" dirty="0"/>
        </a:p>
      </dgm:t>
    </dgm:pt>
    <dgm:pt modelId="{0C36CFAB-26C7-4F75-80E9-3F76032B8A5B}" type="sibTrans" cxnId="{339DE7E3-D797-4FEE-AD03-465E022D41DD}">
      <dgm:prSet/>
      <dgm:spPr/>
      <dgm:t>
        <a:bodyPr/>
        <a:lstStyle/>
        <a:p>
          <a:endParaRPr lang="en-US"/>
        </a:p>
      </dgm:t>
    </dgm:pt>
    <dgm:pt modelId="{B76E1836-58B4-4177-879D-8646BF449402}">
      <dgm:prSet custT="1"/>
      <dgm:spPr/>
      <dgm:t>
        <a:bodyPr/>
        <a:lstStyle/>
        <a:p>
          <a:r>
            <a:rPr lang="en-US" sz="1400" b="1" dirty="0"/>
            <a:t>HOD</a:t>
          </a:r>
        </a:p>
      </dgm:t>
    </dgm:pt>
    <dgm:pt modelId="{DC1BD3AF-0DDF-4B82-8197-F7E947712ACE}" type="parTrans" cxnId="{D03262AC-01C9-4BD6-B1BF-2CCEE917C3EE}">
      <dgm:prSet/>
      <dgm:spPr/>
      <dgm:t>
        <a:bodyPr/>
        <a:lstStyle/>
        <a:p>
          <a:endParaRPr lang="en-US" dirty="0"/>
        </a:p>
      </dgm:t>
    </dgm:pt>
    <dgm:pt modelId="{C4C0BBE0-CBC9-4252-8FA0-4AE8BB298AC9}" type="sibTrans" cxnId="{D03262AC-01C9-4BD6-B1BF-2CCEE917C3EE}">
      <dgm:prSet/>
      <dgm:spPr/>
      <dgm:t>
        <a:bodyPr/>
        <a:lstStyle/>
        <a:p>
          <a:endParaRPr lang="en-US"/>
        </a:p>
      </dgm:t>
    </dgm:pt>
    <dgm:pt modelId="{FE565813-A4C5-4A6A-B653-A7AA42F8557E}">
      <dgm:prSet custT="1"/>
      <dgm:spPr/>
      <dgm:t>
        <a:bodyPr/>
        <a:lstStyle/>
        <a:p>
          <a:r>
            <a:rPr lang="en-US" sz="1400" b="1" dirty="0"/>
            <a:t>HOD</a:t>
          </a:r>
        </a:p>
      </dgm:t>
    </dgm:pt>
    <dgm:pt modelId="{9D9C4D9F-F4CA-47CC-9412-9C27E1DA9754}" type="parTrans" cxnId="{6B58B3EA-2561-4F9D-85F2-E4D9DE02847F}">
      <dgm:prSet/>
      <dgm:spPr/>
      <dgm:t>
        <a:bodyPr/>
        <a:lstStyle/>
        <a:p>
          <a:endParaRPr lang="en-US" dirty="0"/>
        </a:p>
      </dgm:t>
    </dgm:pt>
    <dgm:pt modelId="{7ED8F0C5-CB43-44F4-9143-E05B6EC1CB6B}" type="sibTrans" cxnId="{6B58B3EA-2561-4F9D-85F2-E4D9DE02847F}">
      <dgm:prSet/>
      <dgm:spPr/>
      <dgm:t>
        <a:bodyPr/>
        <a:lstStyle/>
        <a:p>
          <a:endParaRPr lang="en-US"/>
        </a:p>
      </dgm:t>
    </dgm:pt>
    <dgm:pt modelId="{A069B674-54B6-4ECD-8341-7FA33D7186C7}">
      <dgm:prSet custT="1"/>
      <dgm:spPr/>
      <dgm:t>
        <a:bodyPr/>
        <a:lstStyle/>
        <a:p>
          <a:r>
            <a:rPr lang="en-US" sz="1400" b="1" dirty="0"/>
            <a:t>HOD</a:t>
          </a:r>
        </a:p>
      </dgm:t>
    </dgm:pt>
    <dgm:pt modelId="{3B7E5F61-24F4-40CD-86EA-92C9DE4A1945}" type="parTrans" cxnId="{F9D316CD-CA91-4D15-B1FA-7B8C3850F59D}">
      <dgm:prSet/>
      <dgm:spPr/>
      <dgm:t>
        <a:bodyPr/>
        <a:lstStyle/>
        <a:p>
          <a:endParaRPr lang="en-US" dirty="0"/>
        </a:p>
      </dgm:t>
    </dgm:pt>
    <dgm:pt modelId="{273E7759-0E97-47AC-AD1B-3F3BF3DBBB0B}" type="sibTrans" cxnId="{F9D316CD-CA91-4D15-B1FA-7B8C3850F59D}">
      <dgm:prSet/>
      <dgm:spPr/>
      <dgm:t>
        <a:bodyPr/>
        <a:lstStyle/>
        <a:p>
          <a:endParaRPr lang="en-US"/>
        </a:p>
      </dgm:t>
    </dgm:pt>
    <dgm:pt modelId="{68ED9B62-B40E-48F8-BDF7-A7F12983909B}">
      <dgm:prSet custT="1"/>
      <dgm:spPr/>
      <dgm:t>
        <a:bodyPr/>
        <a:lstStyle/>
        <a:p>
          <a:r>
            <a:rPr lang="en-US" sz="1100" b="1" dirty="0"/>
            <a:t>Asst. Professor</a:t>
          </a:r>
        </a:p>
      </dgm:t>
    </dgm:pt>
    <dgm:pt modelId="{C862CE90-082B-4597-B10B-69E22B553375}" type="parTrans" cxnId="{D45A9780-60D0-4188-9044-EC5157EC373C}">
      <dgm:prSet/>
      <dgm:spPr/>
      <dgm:t>
        <a:bodyPr/>
        <a:lstStyle/>
        <a:p>
          <a:endParaRPr lang="en-US" dirty="0"/>
        </a:p>
      </dgm:t>
    </dgm:pt>
    <dgm:pt modelId="{00221CB1-EB45-4E30-95DD-DC895B827F3E}" type="sibTrans" cxnId="{D45A9780-60D0-4188-9044-EC5157EC373C}">
      <dgm:prSet/>
      <dgm:spPr/>
      <dgm:t>
        <a:bodyPr/>
        <a:lstStyle/>
        <a:p>
          <a:endParaRPr lang="en-US"/>
        </a:p>
      </dgm:t>
    </dgm:pt>
    <dgm:pt modelId="{0A3C417B-93C2-44FB-B9E0-BAB4A1FDE467}">
      <dgm:prSet custT="1"/>
      <dgm:spPr/>
      <dgm:t>
        <a:bodyPr/>
        <a:lstStyle/>
        <a:p>
          <a:r>
            <a:rPr lang="en-US" sz="1100" b="1" dirty="0"/>
            <a:t>Asst.Professor</a:t>
          </a:r>
        </a:p>
      </dgm:t>
    </dgm:pt>
    <dgm:pt modelId="{409B3CEF-E195-446E-9ABE-C60E75688806}" type="parTrans" cxnId="{937E4D6D-1935-4E41-86FE-995A4B609751}">
      <dgm:prSet/>
      <dgm:spPr/>
      <dgm:t>
        <a:bodyPr/>
        <a:lstStyle/>
        <a:p>
          <a:endParaRPr lang="en-US" dirty="0"/>
        </a:p>
      </dgm:t>
    </dgm:pt>
    <dgm:pt modelId="{BB6A664B-833F-4073-8DAC-D78CBACF10B1}" type="sibTrans" cxnId="{937E4D6D-1935-4E41-86FE-995A4B609751}">
      <dgm:prSet/>
      <dgm:spPr/>
      <dgm:t>
        <a:bodyPr/>
        <a:lstStyle/>
        <a:p>
          <a:endParaRPr lang="en-US"/>
        </a:p>
      </dgm:t>
    </dgm:pt>
    <dgm:pt modelId="{0D97671B-F00B-4B4B-BE6E-7FC92C3985AF}">
      <dgm:prSet custT="1"/>
      <dgm:spPr/>
      <dgm:t>
        <a:bodyPr/>
        <a:lstStyle/>
        <a:p>
          <a:r>
            <a:rPr lang="en-US" sz="1100" b="1" dirty="0"/>
            <a:t>Asst.Professor</a:t>
          </a:r>
        </a:p>
      </dgm:t>
    </dgm:pt>
    <dgm:pt modelId="{5DAFE26C-7534-48EC-988E-BF467F9D52C8}" type="parTrans" cxnId="{F415297E-3F25-4A69-8F60-516856DB0BA9}">
      <dgm:prSet/>
      <dgm:spPr/>
      <dgm:t>
        <a:bodyPr/>
        <a:lstStyle/>
        <a:p>
          <a:endParaRPr lang="en-US" dirty="0"/>
        </a:p>
      </dgm:t>
    </dgm:pt>
    <dgm:pt modelId="{1940357A-C981-4BC5-BE37-8427B5E01985}" type="sibTrans" cxnId="{F415297E-3F25-4A69-8F60-516856DB0BA9}">
      <dgm:prSet/>
      <dgm:spPr/>
      <dgm:t>
        <a:bodyPr/>
        <a:lstStyle/>
        <a:p>
          <a:endParaRPr lang="en-US"/>
        </a:p>
      </dgm:t>
    </dgm:pt>
    <dgm:pt modelId="{9FB41251-687D-4842-9D75-ACBFB30CCC31}" type="pres">
      <dgm:prSet presAssocID="{3D6E3696-2865-4537-A413-ED34E2738708}" presName="hierChild1" presStyleCnt="0">
        <dgm:presLayoutVars>
          <dgm:chPref val="1"/>
          <dgm:dir/>
          <dgm:animOne val="branch"/>
          <dgm:animLvl val="lvl"/>
          <dgm:resizeHandles/>
        </dgm:presLayoutVars>
      </dgm:prSet>
      <dgm:spPr/>
    </dgm:pt>
    <dgm:pt modelId="{F91BEB70-9678-485C-A13A-CD0AE3D2EC34}" type="pres">
      <dgm:prSet presAssocID="{18F27CA9-54CC-47A7-BC01-BB6B734C0222}" presName="hierRoot1" presStyleCnt="0"/>
      <dgm:spPr/>
    </dgm:pt>
    <dgm:pt modelId="{CC8B3912-3DA4-43C3-BD21-C3D115CA7430}" type="pres">
      <dgm:prSet presAssocID="{18F27CA9-54CC-47A7-BC01-BB6B734C0222}" presName="composite" presStyleCnt="0"/>
      <dgm:spPr/>
    </dgm:pt>
    <dgm:pt modelId="{EB758FC8-2345-40DD-A4BE-0720184FDF7F}" type="pres">
      <dgm:prSet presAssocID="{18F27CA9-54CC-47A7-BC01-BB6B734C0222}" presName="background" presStyleLbl="node0" presStyleIdx="0" presStyleCnt="1"/>
      <dgm:spPr/>
    </dgm:pt>
    <dgm:pt modelId="{7B8B07C6-DC1F-48FB-9958-1C95D7E6CF8C}" type="pres">
      <dgm:prSet presAssocID="{18F27CA9-54CC-47A7-BC01-BB6B734C0222}" presName="text" presStyleLbl="fgAcc0" presStyleIdx="0" presStyleCnt="1" custScaleX="274074">
        <dgm:presLayoutVars>
          <dgm:chPref val="3"/>
        </dgm:presLayoutVars>
      </dgm:prSet>
      <dgm:spPr/>
    </dgm:pt>
    <dgm:pt modelId="{4ADFDCD5-1406-4FA1-8F17-3A0C1F1E20DE}" type="pres">
      <dgm:prSet presAssocID="{18F27CA9-54CC-47A7-BC01-BB6B734C0222}" presName="hierChild2" presStyleCnt="0"/>
      <dgm:spPr/>
    </dgm:pt>
    <dgm:pt modelId="{C2EC59F3-BFD5-4898-B990-0332281E56DB}" type="pres">
      <dgm:prSet presAssocID="{FB04CF6C-F462-4386-A85C-88F089185D0A}" presName="Name10" presStyleLbl="parChTrans1D2" presStyleIdx="0" presStyleCnt="2"/>
      <dgm:spPr/>
    </dgm:pt>
    <dgm:pt modelId="{EA47C5EE-86F7-4C99-BEEE-67C078743B48}" type="pres">
      <dgm:prSet presAssocID="{E19DAD08-6521-4251-8989-733701C10DFF}" presName="hierRoot2" presStyleCnt="0"/>
      <dgm:spPr/>
    </dgm:pt>
    <dgm:pt modelId="{1719CB4E-9C32-4E2D-970E-7821C7B57AEA}" type="pres">
      <dgm:prSet presAssocID="{E19DAD08-6521-4251-8989-733701C10DFF}" presName="composite2" presStyleCnt="0"/>
      <dgm:spPr/>
    </dgm:pt>
    <dgm:pt modelId="{D1214A90-B38E-4FD2-9F13-4BBE47477A95}" type="pres">
      <dgm:prSet presAssocID="{E19DAD08-6521-4251-8989-733701C10DFF}" presName="background2" presStyleLbl="node2" presStyleIdx="0" presStyleCnt="2"/>
      <dgm:spPr/>
    </dgm:pt>
    <dgm:pt modelId="{909142C4-E43C-4D92-A0A4-5DD7EF012BC0}" type="pres">
      <dgm:prSet presAssocID="{E19DAD08-6521-4251-8989-733701C10DFF}" presName="text2" presStyleLbl="fgAcc2" presStyleIdx="0" presStyleCnt="2" custScaleX="162051">
        <dgm:presLayoutVars>
          <dgm:chPref val="3"/>
        </dgm:presLayoutVars>
      </dgm:prSet>
      <dgm:spPr/>
    </dgm:pt>
    <dgm:pt modelId="{AF3D059E-3219-4485-BAE5-D93D5A6287EC}" type="pres">
      <dgm:prSet presAssocID="{E19DAD08-6521-4251-8989-733701C10DFF}" presName="hierChild3" presStyleCnt="0"/>
      <dgm:spPr/>
    </dgm:pt>
    <dgm:pt modelId="{9231FED9-645B-4705-99FC-88E93B26AFC6}" type="pres">
      <dgm:prSet presAssocID="{D277EACF-8BF2-4B4B-8C58-F344A3367826}" presName="Name17" presStyleLbl="parChTrans1D3" presStyleIdx="0" presStyleCnt="4"/>
      <dgm:spPr/>
    </dgm:pt>
    <dgm:pt modelId="{4F1BC0E4-54AA-47C2-8F14-F21284058009}" type="pres">
      <dgm:prSet presAssocID="{C0A6F947-1937-4201-A109-1E8AC2C5AB8F}" presName="hierRoot3" presStyleCnt="0"/>
      <dgm:spPr/>
    </dgm:pt>
    <dgm:pt modelId="{706810B1-69D7-449A-A1A8-93C5B9CC68A1}" type="pres">
      <dgm:prSet presAssocID="{C0A6F947-1937-4201-A109-1E8AC2C5AB8F}" presName="composite3" presStyleCnt="0"/>
      <dgm:spPr/>
    </dgm:pt>
    <dgm:pt modelId="{5F8C99FD-2374-42C4-98B2-73D61729F1E3}" type="pres">
      <dgm:prSet presAssocID="{C0A6F947-1937-4201-A109-1E8AC2C5AB8F}" presName="background3" presStyleLbl="node3" presStyleIdx="0" presStyleCnt="4"/>
      <dgm:spPr/>
    </dgm:pt>
    <dgm:pt modelId="{DA49AF1E-309C-4B8B-8A03-58563E53CF72}" type="pres">
      <dgm:prSet presAssocID="{C0A6F947-1937-4201-A109-1E8AC2C5AB8F}" presName="text3" presStyleLbl="fgAcc3" presStyleIdx="0" presStyleCnt="4">
        <dgm:presLayoutVars>
          <dgm:chPref val="3"/>
        </dgm:presLayoutVars>
      </dgm:prSet>
      <dgm:spPr/>
    </dgm:pt>
    <dgm:pt modelId="{D04E8ACD-48B3-4BFC-AC29-72B57C091D9D}" type="pres">
      <dgm:prSet presAssocID="{C0A6F947-1937-4201-A109-1E8AC2C5AB8F}" presName="hierChild4" presStyleCnt="0"/>
      <dgm:spPr/>
    </dgm:pt>
    <dgm:pt modelId="{6375FDA3-490A-4275-B1ED-7903FE2F2D39}" type="pres">
      <dgm:prSet presAssocID="{DC1BD3AF-0DDF-4B82-8197-F7E947712ACE}" presName="Name23" presStyleLbl="parChTrans1D4" presStyleIdx="0" presStyleCnt="15"/>
      <dgm:spPr/>
    </dgm:pt>
    <dgm:pt modelId="{5C1EC9E2-D42C-42BF-86C5-D92B19684A43}" type="pres">
      <dgm:prSet presAssocID="{B76E1836-58B4-4177-879D-8646BF449402}" presName="hierRoot4" presStyleCnt="0"/>
      <dgm:spPr/>
    </dgm:pt>
    <dgm:pt modelId="{B551D011-13D4-4A45-A2B2-3450F0524DA1}" type="pres">
      <dgm:prSet presAssocID="{B76E1836-58B4-4177-879D-8646BF449402}" presName="composite4" presStyleCnt="0"/>
      <dgm:spPr/>
    </dgm:pt>
    <dgm:pt modelId="{D60C50B0-B26F-4F67-8EFF-8EBBF7C3AD2D}" type="pres">
      <dgm:prSet presAssocID="{B76E1836-58B4-4177-879D-8646BF449402}" presName="background4" presStyleLbl="node4" presStyleIdx="0" presStyleCnt="15"/>
      <dgm:spPr/>
    </dgm:pt>
    <dgm:pt modelId="{82878547-0861-4A15-AD6F-F83B3D62D7ED}" type="pres">
      <dgm:prSet presAssocID="{B76E1836-58B4-4177-879D-8646BF449402}" presName="text4" presStyleLbl="fgAcc4" presStyleIdx="0" presStyleCnt="15">
        <dgm:presLayoutVars>
          <dgm:chPref val="3"/>
        </dgm:presLayoutVars>
      </dgm:prSet>
      <dgm:spPr/>
    </dgm:pt>
    <dgm:pt modelId="{E3C0E579-3442-4363-AA90-356F4EF2B0BD}" type="pres">
      <dgm:prSet presAssocID="{B76E1836-58B4-4177-879D-8646BF449402}" presName="hierChild5" presStyleCnt="0"/>
      <dgm:spPr/>
    </dgm:pt>
    <dgm:pt modelId="{A448B2A4-CA40-4D3C-9DB3-A9B503CD85CF}" type="pres">
      <dgm:prSet presAssocID="{C862CE90-082B-4597-B10B-69E22B553375}" presName="Name23" presStyleLbl="parChTrans1D4" presStyleIdx="1" presStyleCnt="15"/>
      <dgm:spPr/>
    </dgm:pt>
    <dgm:pt modelId="{59A23115-C2BD-4BE4-B20F-810A704470A6}" type="pres">
      <dgm:prSet presAssocID="{68ED9B62-B40E-48F8-BDF7-A7F12983909B}" presName="hierRoot4" presStyleCnt="0"/>
      <dgm:spPr/>
    </dgm:pt>
    <dgm:pt modelId="{3F39EE25-3818-4C68-8C1B-9146090D645F}" type="pres">
      <dgm:prSet presAssocID="{68ED9B62-B40E-48F8-BDF7-A7F12983909B}" presName="composite4" presStyleCnt="0"/>
      <dgm:spPr/>
    </dgm:pt>
    <dgm:pt modelId="{D2A494B0-C998-4DCF-85CD-DD123F76BD35}" type="pres">
      <dgm:prSet presAssocID="{68ED9B62-B40E-48F8-BDF7-A7F12983909B}" presName="background4" presStyleLbl="node4" presStyleIdx="1" presStyleCnt="15"/>
      <dgm:spPr/>
    </dgm:pt>
    <dgm:pt modelId="{CE996E29-D1CF-44D2-AC0C-1E80FA604993}" type="pres">
      <dgm:prSet presAssocID="{68ED9B62-B40E-48F8-BDF7-A7F12983909B}" presName="text4" presStyleLbl="fgAcc4" presStyleIdx="1" presStyleCnt="15">
        <dgm:presLayoutVars>
          <dgm:chPref val="3"/>
        </dgm:presLayoutVars>
      </dgm:prSet>
      <dgm:spPr/>
    </dgm:pt>
    <dgm:pt modelId="{03605C02-693C-4ADD-BA17-549621641919}" type="pres">
      <dgm:prSet presAssocID="{68ED9B62-B40E-48F8-BDF7-A7F12983909B}" presName="hierChild5" presStyleCnt="0"/>
      <dgm:spPr/>
    </dgm:pt>
    <dgm:pt modelId="{60853E18-5C4F-4533-8DE5-3C8BA34AF337}" type="pres">
      <dgm:prSet presAssocID="{BAE70D71-EBD5-4C87-B228-524D2F9E3362}" presName="Name17" presStyleLbl="parChTrans1D3" presStyleIdx="1" presStyleCnt="4"/>
      <dgm:spPr/>
    </dgm:pt>
    <dgm:pt modelId="{204BB42B-8D7F-48DE-A4EF-199D3EB99643}" type="pres">
      <dgm:prSet presAssocID="{62EA05DF-544C-44B3-B486-7CE270EB3CE8}" presName="hierRoot3" presStyleCnt="0"/>
      <dgm:spPr/>
    </dgm:pt>
    <dgm:pt modelId="{8F9CF9A2-0409-47B9-933A-3C5B7A029B5F}" type="pres">
      <dgm:prSet presAssocID="{62EA05DF-544C-44B3-B486-7CE270EB3CE8}" presName="composite3" presStyleCnt="0"/>
      <dgm:spPr/>
    </dgm:pt>
    <dgm:pt modelId="{B378E21D-A2AE-4B7F-934E-3CAB5F3EC561}" type="pres">
      <dgm:prSet presAssocID="{62EA05DF-544C-44B3-B486-7CE270EB3CE8}" presName="background3" presStyleLbl="node3" presStyleIdx="1" presStyleCnt="4"/>
      <dgm:spPr/>
    </dgm:pt>
    <dgm:pt modelId="{4ACF9D21-99F9-4CD0-AAE0-F1B052CCEE18}" type="pres">
      <dgm:prSet presAssocID="{62EA05DF-544C-44B3-B486-7CE270EB3CE8}" presName="text3" presStyleLbl="fgAcc3" presStyleIdx="1" presStyleCnt="4">
        <dgm:presLayoutVars>
          <dgm:chPref val="3"/>
        </dgm:presLayoutVars>
      </dgm:prSet>
      <dgm:spPr/>
    </dgm:pt>
    <dgm:pt modelId="{9CE8F0CC-B92A-494E-855E-2AFCE609BCB8}" type="pres">
      <dgm:prSet presAssocID="{62EA05DF-544C-44B3-B486-7CE270EB3CE8}" presName="hierChild4" presStyleCnt="0"/>
      <dgm:spPr/>
    </dgm:pt>
    <dgm:pt modelId="{08C671E4-7A62-4BB2-9C6D-FEBA17E8845E}" type="pres">
      <dgm:prSet presAssocID="{9D9C4D9F-F4CA-47CC-9412-9C27E1DA9754}" presName="Name23" presStyleLbl="parChTrans1D4" presStyleIdx="2" presStyleCnt="15"/>
      <dgm:spPr/>
    </dgm:pt>
    <dgm:pt modelId="{C38F5959-45CC-4F24-9CD9-AB8389E7D658}" type="pres">
      <dgm:prSet presAssocID="{FE565813-A4C5-4A6A-B653-A7AA42F8557E}" presName="hierRoot4" presStyleCnt="0"/>
      <dgm:spPr/>
    </dgm:pt>
    <dgm:pt modelId="{D2684B41-FD64-4F7F-9CC3-22A0664732AC}" type="pres">
      <dgm:prSet presAssocID="{FE565813-A4C5-4A6A-B653-A7AA42F8557E}" presName="composite4" presStyleCnt="0"/>
      <dgm:spPr/>
    </dgm:pt>
    <dgm:pt modelId="{370D0FAF-A91A-4022-AA02-D3ACC0761248}" type="pres">
      <dgm:prSet presAssocID="{FE565813-A4C5-4A6A-B653-A7AA42F8557E}" presName="background4" presStyleLbl="node4" presStyleIdx="2" presStyleCnt="15"/>
      <dgm:spPr/>
    </dgm:pt>
    <dgm:pt modelId="{84387120-0C80-4F38-86E7-6A9BE9B3116C}" type="pres">
      <dgm:prSet presAssocID="{FE565813-A4C5-4A6A-B653-A7AA42F8557E}" presName="text4" presStyleLbl="fgAcc4" presStyleIdx="2" presStyleCnt="15">
        <dgm:presLayoutVars>
          <dgm:chPref val="3"/>
        </dgm:presLayoutVars>
      </dgm:prSet>
      <dgm:spPr/>
    </dgm:pt>
    <dgm:pt modelId="{F9121E72-739A-4076-AA8B-1603A8FE3224}" type="pres">
      <dgm:prSet presAssocID="{FE565813-A4C5-4A6A-B653-A7AA42F8557E}" presName="hierChild5" presStyleCnt="0"/>
      <dgm:spPr/>
    </dgm:pt>
    <dgm:pt modelId="{C6220532-7EFB-4300-B0B0-EE93B7556367}" type="pres">
      <dgm:prSet presAssocID="{409B3CEF-E195-446E-9ABE-C60E75688806}" presName="Name23" presStyleLbl="parChTrans1D4" presStyleIdx="3" presStyleCnt="15"/>
      <dgm:spPr/>
    </dgm:pt>
    <dgm:pt modelId="{FFE489AA-0C0E-4041-A1AA-6D6A6FC883C0}" type="pres">
      <dgm:prSet presAssocID="{0A3C417B-93C2-44FB-B9E0-BAB4A1FDE467}" presName="hierRoot4" presStyleCnt="0"/>
      <dgm:spPr/>
    </dgm:pt>
    <dgm:pt modelId="{F9125B57-CB8A-465A-ADCE-904FFCF2570C}" type="pres">
      <dgm:prSet presAssocID="{0A3C417B-93C2-44FB-B9E0-BAB4A1FDE467}" presName="composite4" presStyleCnt="0"/>
      <dgm:spPr/>
    </dgm:pt>
    <dgm:pt modelId="{25E8D606-94DA-42C7-9F38-E2158A0AE6DD}" type="pres">
      <dgm:prSet presAssocID="{0A3C417B-93C2-44FB-B9E0-BAB4A1FDE467}" presName="background4" presStyleLbl="node4" presStyleIdx="3" presStyleCnt="15"/>
      <dgm:spPr/>
    </dgm:pt>
    <dgm:pt modelId="{11658777-F920-460D-8027-B41D947CDDAB}" type="pres">
      <dgm:prSet presAssocID="{0A3C417B-93C2-44FB-B9E0-BAB4A1FDE467}" presName="text4" presStyleLbl="fgAcc4" presStyleIdx="3" presStyleCnt="15">
        <dgm:presLayoutVars>
          <dgm:chPref val="3"/>
        </dgm:presLayoutVars>
      </dgm:prSet>
      <dgm:spPr/>
    </dgm:pt>
    <dgm:pt modelId="{7A3372DD-8C13-4FCF-A6F1-6AB6C9F53C8E}" type="pres">
      <dgm:prSet presAssocID="{0A3C417B-93C2-44FB-B9E0-BAB4A1FDE467}" presName="hierChild5" presStyleCnt="0"/>
      <dgm:spPr/>
    </dgm:pt>
    <dgm:pt modelId="{E4C530D3-D179-4FAC-9036-626E190C9136}" type="pres">
      <dgm:prSet presAssocID="{37C18C10-C6FE-43FF-9627-A49B3A22A1A9}" presName="Name17" presStyleLbl="parChTrans1D3" presStyleIdx="2" presStyleCnt="4"/>
      <dgm:spPr/>
    </dgm:pt>
    <dgm:pt modelId="{18B5AA90-C526-4560-AC8B-481C1F1EDFCF}" type="pres">
      <dgm:prSet presAssocID="{1D287A5A-E7B5-47F6-BAA7-F09C0E735EE6}" presName="hierRoot3" presStyleCnt="0"/>
      <dgm:spPr/>
    </dgm:pt>
    <dgm:pt modelId="{A79F2421-854F-43E5-8736-CF67411F90A3}" type="pres">
      <dgm:prSet presAssocID="{1D287A5A-E7B5-47F6-BAA7-F09C0E735EE6}" presName="composite3" presStyleCnt="0"/>
      <dgm:spPr/>
    </dgm:pt>
    <dgm:pt modelId="{F2A7D9D1-3698-4AFF-9CC5-6E4737CC5265}" type="pres">
      <dgm:prSet presAssocID="{1D287A5A-E7B5-47F6-BAA7-F09C0E735EE6}" presName="background3" presStyleLbl="node3" presStyleIdx="2" presStyleCnt="4"/>
      <dgm:spPr/>
    </dgm:pt>
    <dgm:pt modelId="{67753A9A-081B-4C8B-9E40-1367225D3172}" type="pres">
      <dgm:prSet presAssocID="{1D287A5A-E7B5-47F6-BAA7-F09C0E735EE6}" presName="text3" presStyleLbl="fgAcc3" presStyleIdx="2" presStyleCnt="4">
        <dgm:presLayoutVars>
          <dgm:chPref val="3"/>
        </dgm:presLayoutVars>
      </dgm:prSet>
      <dgm:spPr/>
    </dgm:pt>
    <dgm:pt modelId="{42656D3B-4139-4D29-8ADA-68EE171583A6}" type="pres">
      <dgm:prSet presAssocID="{1D287A5A-E7B5-47F6-BAA7-F09C0E735EE6}" presName="hierChild4" presStyleCnt="0"/>
      <dgm:spPr/>
    </dgm:pt>
    <dgm:pt modelId="{A4955A64-DB72-4D1B-B842-4248BC74A6F7}" type="pres">
      <dgm:prSet presAssocID="{3B7E5F61-24F4-40CD-86EA-92C9DE4A1945}" presName="Name23" presStyleLbl="parChTrans1D4" presStyleIdx="4" presStyleCnt="15"/>
      <dgm:spPr/>
    </dgm:pt>
    <dgm:pt modelId="{8D1BC702-D762-472E-BDB4-9660372F1D60}" type="pres">
      <dgm:prSet presAssocID="{A069B674-54B6-4ECD-8341-7FA33D7186C7}" presName="hierRoot4" presStyleCnt="0"/>
      <dgm:spPr/>
    </dgm:pt>
    <dgm:pt modelId="{6AFA4DB2-4058-4667-A6AC-27C11F6608DC}" type="pres">
      <dgm:prSet presAssocID="{A069B674-54B6-4ECD-8341-7FA33D7186C7}" presName="composite4" presStyleCnt="0"/>
      <dgm:spPr/>
    </dgm:pt>
    <dgm:pt modelId="{AD5002CC-A62B-4EF1-8A6B-ED8934F778C4}" type="pres">
      <dgm:prSet presAssocID="{A069B674-54B6-4ECD-8341-7FA33D7186C7}" presName="background4" presStyleLbl="node4" presStyleIdx="4" presStyleCnt="15"/>
      <dgm:spPr/>
    </dgm:pt>
    <dgm:pt modelId="{E619AD4E-CB2A-4DC6-A9A5-536E7EC4D82C}" type="pres">
      <dgm:prSet presAssocID="{A069B674-54B6-4ECD-8341-7FA33D7186C7}" presName="text4" presStyleLbl="fgAcc4" presStyleIdx="4" presStyleCnt="15">
        <dgm:presLayoutVars>
          <dgm:chPref val="3"/>
        </dgm:presLayoutVars>
      </dgm:prSet>
      <dgm:spPr/>
    </dgm:pt>
    <dgm:pt modelId="{129E1489-17B0-4407-B0A0-73612F6AB917}" type="pres">
      <dgm:prSet presAssocID="{A069B674-54B6-4ECD-8341-7FA33D7186C7}" presName="hierChild5" presStyleCnt="0"/>
      <dgm:spPr/>
    </dgm:pt>
    <dgm:pt modelId="{8167B763-142C-4D05-9B65-D76C6C32EB03}" type="pres">
      <dgm:prSet presAssocID="{5DAFE26C-7534-48EC-988E-BF467F9D52C8}" presName="Name23" presStyleLbl="parChTrans1D4" presStyleIdx="5" presStyleCnt="15"/>
      <dgm:spPr/>
    </dgm:pt>
    <dgm:pt modelId="{24D98CB0-9867-422E-9D84-395635C476F8}" type="pres">
      <dgm:prSet presAssocID="{0D97671B-F00B-4B4B-BE6E-7FC92C3985AF}" presName="hierRoot4" presStyleCnt="0"/>
      <dgm:spPr/>
    </dgm:pt>
    <dgm:pt modelId="{456930B6-8DF8-4B40-8543-7A1F5BB9E64F}" type="pres">
      <dgm:prSet presAssocID="{0D97671B-F00B-4B4B-BE6E-7FC92C3985AF}" presName="composite4" presStyleCnt="0"/>
      <dgm:spPr/>
    </dgm:pt>
    <dgm:pt modelId="{545BDEEB-28E1-4499-82B8-55634165AB3B}" type="pres">
      <dgm:prSet presAssocID="{0D97671B-F00B-4B4B-BE6E-7FC92C3985AF}" presName="background4" presStyleLbl="node4" presStyleIdx="5" presStyleCnt="15"/>
      <dgm:spPr/>
    </dgm:pt>
    <dgm:pt modelId="{4DC663F6-0E50-4DA6-A56A-8BC04B1D267C}" type="pres">
      <dgm:prSet presAssocID="{0D97671B-F00B-4B4B-BE6E-7FC92C3985AF}" presName="text4" presStyleLbl="fgAcc4" presStyleIdx="5" presStyleCnt="15">
        <dgm:presLayoutVars>
          <dgm:chPref val="3"/>
        </dgm:presLayoutVars>
      </dgm:prSet>
      <dgm:spPr/>
    </dgm:pt>
    <dgm:pt modelId="{31838016-30C2-4C4D-9E92-45A3E52AAAAD}" type="pres">
      <dgm:prSet presAssocID="{0D97671B-F00B-4B4B-BE6E-7FC92C3985AF}" presName="hierChild5" presStyleCnt="0"/>
      <dgm:spPr/>
    </dgm:pt>
    <dgm:pt modelId="{B5FE6834-23FF-45C4-8304-2333DF24EC3E}" type="pres">
      <dgm:prSet presAssocID="{B542321F-E23C-4A3D-9FA0-2BC570D3D701}" presName="Name10" presStyleLbl="parChTrans1D2" presStyleIdx="1" presStyleCnt="2"/>
      <dgm:spPr/>
    </dgm:pt>
    <dgm:pt modelId="{72FFD0AD-6609-4ACC-96BA-07A5417579C2}" type="pres">
      <dgm:prSet presAssocID="{73D4A608-BFC8-45CC-A614-E51C2B6E8623}" presName="hierRoot2" presStyleCnt="0"/>
      <dgm:spPr/>
    </dgm:pt>
    <dgm:pt modelId="{DF60AEB4-DCFC-4444-9C8D-8A072987FB8F}" type="pres">
      <dgm:prSet presAssocID="{73D4A608-BFC8-45CC-A614-E51C2B6E8623}" presName="composite2" presStyleCnt="0"/>
      <dgm:spPr/>
    </dgm:pt>
    <dgm:pt modelId="{38102D37-8CC9-4A68-B7EB-626ED55FAAAE}" type="pres">
      <dgm:prSet presAssocID="{73D4A608-BFC8-45CC-A614-E51C2B6E8623}" presName="background2" presStyleLbl="node2" presStyleIdx="1" presStyleCnt="2"/>
      <dgm:spPr/>
    </dgm:pt>
    <dgm:pt modelId="{180F0FC3-B2F8-48A0-B164-AEBB3F1C3EE1}" type="pres">
      <dgm:prSet presAssocID="{73D4A608-BFC8-45CC-A614-E51C2B6E8623}" presName="text2" presStyleLbl="fgAcc2" presStyleIdx="1" presStyleCnt="2" custScaleX="184262">
        <dgm:presLayoutVars>
          <dgm:chPref val="3"/>
        </dgm:presLayoutVars>
      </dgm:prSet>
      <dgm:spPr/>
    </dgm:pt>
    <dgm:pt modelId="{683BE35F-731C-4C72-9BA0-D36CFAFE6A8D}" type="pres">
      <dgm:prSet presAssocID="{73D4A608-BFC8-45CC-A614-E51C2B6E8623}" presName="hierChild3" presStyleCnt="0"/>
      <dgm:spPr/>
    </dgm:pt>
    <dgm:pt modelId="{3E728379-F235-4A5E-9797-1225B6C8CFD2}" type="pres">
      <dgm:prSet presAssocID="{7A60841E-B9C0-4B1F-BCDB-A03EF44F82B6}" presName="Name17" presStyleLbl="parChTrans1D3" presStyleIdx="3" presStyleCnt="4"/>
      <dgm:spPr/>
    </dgm:pt>
    <dgm:pt modelId="{13A2D07B-CEF4-42C2-A6BC-79CE3FEDD44D}" type="pres">
      <dgm:prSet presAssocID="{936A43AA-9D65-49F1-8844-A994F35E3476}" presName="hierRoot3" presStyleCnt="0"/>
      <dgm:spPr/>
    </dgm:pt>
    <dgm:pt modelId="{5C611A6C-3DB6-42A5-AC74-7EB36DEA41A6}" type="pres">
      <dgm:prSet presAssocID="{936A43AA-9D65-49F1-8844-A994F35E3476}" presName="composite3" presStyleCnt="0"/>
      <dgm:spPr/>
    </dgm:pt>
    <dgm:pt modelId="{F2BCD176-0B3E-4500-B36E-3C3D0F34D8E8}" type="pres">
      <dgm:prSet presAssocID="{936A43AA-9D65-49F1-8844-A994F35E3476}" presName="background3" presStyleLbl="node3" presStyleIdx="3" presStyleCnt="4"/>
      <dgm:spPr/>
    </dgm:pt>
    <dgm:pt modelId="{AC0D04D8-D82B-4DF0-AF50-8D563F45488F}" type="pres">
      <dgm:prSet presAssocID="{936A43AA-9D65-49F1-8844-A994F35E3476}" presName="text3" presStyleLbl="fgAcc3" presStyleIdx="3" presStyleCnt="4" custScaleX="162028">
        <dgm:presLayoutVars>
          <dgm:chPref val="3"/>
        </dgm:presLayoutVars>
      </dgm:prSet>
      <dgm:spPr/>
    </dgm:pt>
    <dgm:pt modelId="{21C1A6AE-7142-492D-96E5-7F273584919D}" type="pres">
      <dgm:prSet presAssocID="{936A43AA-9D65-49F1-8844-A994F35E3476}" presName="hierChild4" presStyleCnt="0"/>
      <dgm:spPr/>
    </dgm:pt>
    <dgm:pt modelId="{87F2D6D7-9181-4441-AAB7-AD8DC2332F56}" type="pres">
      <dgm:prSet presAssocID="{462BF36A-CAB2-49D9-AAB9-B0DFB384161F}" presName="Name23" presStyleLbl="parChTrans1D4" presStyleIdx="6" presStyleCnt="15"/>
      <dgm:spPr/>
    </dgm:pt>
    <dgm:pt modelId="{4F55655C-F207-4575-9260-F785C768D977}" type="pres">
      <dgm:prSet presAssocID="{8E8A77F2-1D8C-4767-B71F-4064758D15D6}" presName="hierRoot4" presStyleCnt="0"/>
      <dgm:spPr/>
    </dgm:pt>
    <dgm:pt modelId="{4178E554-B51F-46B0-89C7-16EC00B23384}" type="pres">
      <dgm:prSet presAssocID="{8E8A77F2-1D8C-4767-B71F-4064758D15D6}" presName="composite4" presStyleCnt="0"/>
      <dgm:spPr/>
    </dgm:pt>
    <dgm:pt modelId="{D5636DE9-05CD-49E5-813A-0EB18326F6E3}" type="pres">
      <dgm:prSet presAssocID="{8E8A77F2-1D8C-4767-B71F-4064758D15D6}" presName="background4" presStyleLbl="node4" presStyleIdx="6" presStyleCnt="15"/>
      <dgm:spPr/>
    </dgm:pt>
    <dgm:pt modelId="{2C494E72-8FF4-40DA-B20F-4CA41CFE219E}" type="pres">
      <dgm:prSet presAssocID="{8E8A77F2-1D8C-4767-B71F-4064758D15D6}" presName="text4" presStyleLbl="fgAcc4" presStyleIdx="6" presStyleCnt="15">
        <dgm:presLayoutVars>
          <dgm:chPref val="3"/>
        </dgm:presLayoutVars>
      </dgm:prSet>
      <dgm:spPr/>
    </dgm:pt>
    <dgm:pt modelId="{763D3526-99C3-48B3-B2BD-479D4E6CE914}" type="pres">
      <dgm:prSet presAssocID="{8E8A77F2-1D8C-4767-B71F-4064758D15D6}" presName="hierChild5" presStyleCnt="0"/>
      <dgm:spPr/>
    </dgm:pt>
    <dgm:pt modelId="{7898C65A-6D90-4CF1-9238-5A3B3505DFB0}" type="pres">
      <dgm:prSet presAssocID="{BC2FB171-2890-496B-B7E4-DF3E968E49B4}" presName="Name23" presStyleLbl="parChTrans1D4" presStyleIdx="7" presStyleCnt="15"/>
      <dgm:spPr/>
    </dgm:pt>
    <dgm:pt modelId="{7EFB446A-7875-4566-9E21-28A4E68AC2B6}" type="pres">
      <dgm:prSet presAssocID="{FB5FDA33-B8D6-449D-87EE-ECC6C316AD21}" presName="hierRoot4" presStyleCnt="0"/>
      <dgm:spPr/>
    </dgm:pt>
    <dgm:pt modelId="{8C48F678-264F-42CF-BBEB-4A497BAEEB2E}" type="pres">
      <dgm:prSet presAssocID="{FB5FDA33-B8D6-449D-87EE-ECC6C316AD21}" presName="composite4" presStyleCnt="0"/>
      <dgm:spPr/>
    </dgm:pt>
    <dgm:pt modelId="{8C40FE94-FDEE-420A-BA7B-8BD632B4DBC1}" type="pres">
      <dgm:prSet presAssocID="{FB5FDA33-B8D6-449D-87EE-ECC6C316AD21}" presName="background4" presStyleLbl="node4" presStyleIdx="7" presStyleCnt="15"/>
      <dgm:spPr/>
    </dgm:pt>
    <dgm:pt modelId="{AE6AE407-5423-4C34-9B88-99436BDDA311}" type="pres">
      <dgm:prSet presAssocID="{FB5FDA33-B8D6-449D-87EE-ECC6C316AD21}" presName="text4" presStyleLbl="fgAcc4" presStyleIdx="7" presStyleCnt="15">
        <dgm:presLayoutVars>
          <dgm:chPref val="3"/>
        </dgm:presLayoutVars>
      </dgm:prSet>
      <dgm:spPr/>
    </dgm:pt>
    <dgm:pt modelId="{EF0681CF-68B0-4BA5-96F9-56B323417CA5}" type="pres">
      <dgm:prSet presAssocID="{FB5FDA33-B8D6-449D-87EE-ECC6C316AD21}" presName="hierChild5" presStyleCnt="0"/>
      <dgm:spPr/>
    </dgm:pt>
    <dgm:pt modelId="{F214DF58-DE6E-42C9-B13C-08577DF898D2}" type="pres">
      <dgm:prSet presAssocID="{794082A0-567F-4A50-B5A1-0A2E17041C6B}" presName="Name23" presStyleLbl="parChTrans1D4" presStyleIdx="8" presStyleCnt="15"/>
      <dgm:spPr/>
    </dgm:pt>
    <dgm:pt modelId="{15A6596A-C2B9-468F-A070-A610647EF52F}" type="pres">
      <dgm:prSet presAssocID="{A2FD2F7C-EBB7-4E4D-854F-ABC62AAA6360}" presName="hierRoot4" presStyleCnt="0"/>
      <dgm:spPr/>
    </dgm:pt>
    <dgm:pt modelId="{20B8EFCD-4CEA-465E-A9E5-49DA8B02F8EB}" type="pres">
      <dgm:prSet presAssocID="{A2FD2F7C-EBB7-4E4D-854F-ABC62AAA6360}" presName="composite4" presStyleCnt="0"/>
      <dgm:spPr/>
    </dgm:pt>
    <dgm:pt modelId="{D29A77CB-F770-4C69-9CE7-9FC781DDF83A}" type="pres">
      <dgm:prSet presAssocID="{A2FD2F7C-EBB7-4E4D-854F-ABC62AAA6360}" presName="background4" presStyleLbl="node4" presStyleIdx="8" presStyleCnt="15"/>
      <dgm:spPr/>
    </dgm:pt>
    <dgm:pt modelId="{1C1F18B7-3E9C-46D2-AB8A-10C77A2A377D}" type="pres">
      <dgm:prSet presAssocID="{A2FD2F7C-EBB7-4E4D-854F-ABC62AAA6360}" presName="text4" presStyleLbl="fgAcc4" presStyleIdx="8" presStyleCnt="15">
        <dgm:presLayoutVars>
          <dgm:chPref val="3"/>
        </dgm:presLayoutVars>
      </dgm:prSet>
      <dgm:spPr/>
    </dgm:pt>
    <dgm:pt modelId="{E5D20083-31F9-4255-A7B3-B01161D72CFE}" type="pres">
      <dgm:prSet presAssocID="{A2FD2F7C-EBB7-4E4D-854F-ABC62AAA6360}" presName="hierChild5" presStyleCnt="0"/>
      <dgm:spPr/>
    </dgm:pt>
    <dgm:pt modelId="{280625ED-6D2D-44B3-BCCE-BAA0548259EA}" type="pres">
      <dgm:prSet presAssocID="{874F203C-2FFE-4FFC-AF93-16CEC7BA368C}" presName="Name23" presStyleLbl="parChTrans1D4" presStyleIdx="9" presStyleCnt="15"/>
      <dgm:spPr/>
    </dgm:pt>
    <dgm:pt modelId="{69A9CEB2-3890-4E8E-B2F8-A47EC398CD1A}" type="pres">
      <dgm:prSet presAssocID="{CAE16767-EC26-4DAE-851F-6CBD1089CE14}" presName="hierRoot4" presStyleCnt="0"/>
      <dgm:spPr/>
    </dgm:pt>
    <dgm:pt modelId="{5562E3EB-8CFD-4FFF-AE3B-50F85D9E1202}" type="pres">
      <dgm:prSet presAssocID="{CAE16767-EC26-4DAE-851F-6CBD1089CE14}" presName="composite4" presStyleCnt="0"/>
      <dgm:spPr/>
    </dgm:pt>
    <dgm:pt modelId="{0B4D83C7-500B-43F6-9B93-7DD4FF4374F5}" type="pres">
      <dgm:prSet presAssocID="{CAE16767-EC26-4DAE-851F-6CBD1089CE14}" presName="background4" presStyleLbl="node4" presStyleIdx="9" presStyleCnt="15"/>
      <dgm:spPr/>
    </dgm:pt>
    <dgm:pt modelId="{0D65B8D2-2E4A-48D1-9161-EE99FB794344}" type="pres">
      <dgm:prSet presAssocID="{CAE16767-EC26-4DAE-851F-6CBD1089CE14}" presName="text4" presStyleLbl="fgAcc4" presStyleIdx="9" presStyleCnt="15">
        <dgm:presLayoutVars>
          <dgm:chPref val="3"/>
        </dgm:presLayoutVars>
      </dgm:prSet>
      <dgm:spPr/>
    </dgm:pt>
    <dgm:pt modelId="{F2527D0A-8E66-47F0-AD4F-52CCC392F30A}" type="pres">
      <dgm:prSet presAssocID="{CAE16767-EC26-4DAE-851F-6CBD1089CE14}" presName="hierChild5" presStyleCnt="0"/>
      <dgm:spPr/>
    </dgm:pt>
    <dgm:pt modelId="{F8BB3648-0BC7-4765-921D-86A397F68782}" type="pres">
      <dgm:prSet presAssocID="{EA394F46-9AA4-4067-8A47-A160E37EAD72}" presName="Name23" presStyleLbl="parChTrans1D4" presStyleIdx="10" presStyleCnt="15"/>
      <dgm:spPr/>
    </dgm:pt>
    <dgm:pt modelId="{A1F8C35C-06A0-4755-80B4-DFE5F556067E}" type="pres">
      <dgm:prSet presAssocID="{EC15782D-AC0E-4D90-B44C-9C18B74FCF45}" presName="hierRoot4" presStyleCnt="0"/>
      <dgm:spPr/>
    </dgm:pt>
    <dgm:pt modelId="{4B5177F3-BBD4-49DA-BD97-B71B9715DD8B}" type="pres">
      <dgm:prSet presAssocID="{EC15782D-AC0E-4D90-B44C-9C18B74FCF45}" presName="composite4" presStyleCnt="0"/>
      <dgm:spPr/>
    </dgm:pt>
    <dgm:pt modelId="{672A5216-FFC8-476B-8C0D-8C190BAB2A7B}" type="pres">
      <dgm:prSet presAssocID="{EC15782D-AC0E-4D90-B44C-9C18B74FCF45}" presName="background4" presStyleLbl="node4" presStyleIdx="10" presStyleCnt="15"/>
      <dgm:spPr/>
    </dgm:pt>
    <dgm:pt modelId="{65A79129-3EB5-4328-AD41-D0F55FA2A24D}" type="pres">
      <dgm:prSet presAssocID="{EC15782D-AC0E-4D90-B44C-9C18B74FCF45}" presName="text4" presStyleLbl="fgAcc4" presStyleIdx="10" presStyleCnt="15">
        <dgm:presLayoutVars>
          <dgm:chPref val="3"/>
        </dgm:presLayoutVars>
      </dgm:prSet>
      <dgm:spPr/>
    </dgm:pt>
    <dgm:pt modelId="{CC6C15F2-8817-4E57-9317-B14FB2FC0282}" type="pres">
      <dgm:prSet presAssocID="{EC15782D-AC0E-4D90-B44C-9C18B74FCF45}" presName="hierChild5" presStyleCnt="0"/>
      <dgm:spPr/>
    </dgm:pt>
    <dgm:pt modelId="{BB5DEAA7-7D82-420F-BA20-31E04937EA78}" type="pres">
      <dgm:prSet presAssocID="{43BD623A-6774-4C41-8942-BCF3328A9728}" presName="Name23" presStyleLbl="parChTrans1D4" presStyleIdx="11" presStyleCnt="15"/>
      <dgm:spPr/>
    </dgm:pt>
    <dgm:pt modelId="{3E38FCD6-FCF8-4335-AD5B-C0970D41AC1C}" type="pres">
      <dgm:prSet presAssocID="{8361A397-264E-40E4-9FEC-2C6A0DC17DA4}" presName="hierRoot4" presStyleCnt="0"/>
      <dgm:spPr/>
    </dgm:pt>
    <dgm:pt modelId="{55DE5020-AC9C-4273-91AD-ECFD24154739}" type="pres">
      <dgm:prSet presAssocID="{8361A397-264E-40E4-9FEC-2C6A0DC17DA4}" presName="composite4" presStyleCnt="0"/>
      <dgm:spPr/>
    </dgm:pt>
    <dgm:pt modelId="{E4632D78-8E03-41B8-A76E-FEB4E416851F}" type="pres">
      <dgm:prSet presAssocID="{8361A397-264E-40E4-9FEC-2C6A0DC17DA4}" presName="background4" presStyleLbl="node4" presStyleIdx="11" presStyleCnt="15"/>
      <dgm:spPr/>
    </dgm:pt>
    <dgm:pt modelId="{71A20658-B0A9-4353-9D30-42E5E399981F}" type="pres">
      <dgm:prSet presAssocID="{8361A397-264E-40E4-9FEC-2C6A0DC17DA4}" presName="text4" presStyleLbl="fgAcc4" presStyleIdx="11" presStyleCnt="15">
        <dgm:presLayoutVars>
          <dgm:chPref val="3"/>
        </dgm:presLayoutVars>
      </dgm:prSet>
      <dgm:spPr/>
    </dgm:pt>
    <dgm:pt modelId="{81555D31-1CF0-4B37-9455-C852DA174BEC}" type="pres">
      <dgm:prSet presAssocID="{8361A397-264E-40E4-9FEC-2C6A0DC17DA4}" presName="hierChild5" presStyleCnt="0"/>
      <dgm:spPr/>
    </dgm:pt>
    <dgm:pt modelId="{CBB07690-1996-4281-9C8F-53444F4C5EB2}" type="pres">
      <dgm:prSet presAssocID="{314A9162-6E9C-43AB-B385-37D97A72B053}" presName="Name23" presStyleLbl="parChTrans1D4" presStyleIdx="12" presStyleCnt="15"/>
      <dgm:spPr/>
    </dgm:pt>
    <dgm:pt modelId="{6D74B0A3-2461-429A-AF90-DA344F9B3250}" type="pres">
      <dgm:prSet presAssocID="{E40282BB-C996-405F-AD7D-B56DE8CB5C87}" presName="hierRoot4" presStyleCnt="0"/>
      <dgm:spPr/>
    </dgm:pt>
    <dgm:pt modelId="{FFF54445-1AAA-4889-B815-F0C3B8D951D3}" type="pres">
      <dgm:prSet presAssocID="{E40282BB-C996-405F-AD7D-B56DE8CB5C87}" presName="composite4" presStyleCnt="0"/>
      <dgm:spPr/>
    </dgm:pt>
    <dgm:pt modelId="{8B1F5BFE-68B5-49FC-8F57-38D7861AE05A}" type="pres">
      <dgm:prSet presAssocID="{E40282BB-C996-405F-AD7D-B56DE8CB5C87}" presName="background4" presStyleLbl="node4" presStyleIdx="12" presStyleCnt="15"/>
      <dgm:spPr/>
    </dgm:pt>
    <dgm:pt modelId="{E4AB5276-12F3-4B38-9F0C-83E848E7AC19}" type="pres">
      <dgm:prSet presAssocID="{E40282BB-C996-405F-AD7D-B56DE8CB5C87}" presName="text4" presStyleLbl="fgAcc4" presStyleIdx="12" presStyleCnt="15">
        <dgm:presLayoutVars>
          <dgm:chPref val="3"/>
        </dgm:presLayoutVars>
      </dgm:prSet>
      <dgm:spPr/>
    </dgm:pt>
    <dgm:pt modelId="{4249F457-E1CE-4C0F-B0A5-6257BDC75C51}" type="pres">
      <dgm:prSet presAssocID="{E40282BB-C996-405F-AD7D-B56DE8CB5C87}" presName="hierChild5" presStyleCnt="0"/>
      <dgm:spPr/>
    </dgm:pt>
    <dgm:pt modelId="{A86D6189-1A54-4B69-8E73-51A75108F410}" type="pres">
      <dgm:prSet presAssocID="{12B78CF5-95FD-42A9-99B9-5B69657E6B06}" presName="Name23" presStyleLbl="parChTrans1D4" presStyleIdx="13" presStyleCnt="15"/>
      <dgm:spPr/>
    </dgm:pt>
    <dgm:pt modelId="{80EE40F2-5C0A-4001-820F-95FB19C557A6}" type="pres">
      <dgm:prSet presAssocID="{528E53B6-AD04-4BDD-BF7A-9521FD164758}" presName="hierRoot4" presStyleCnt="0"/>
      <dgm:spPr/>
    </dgm:pt>
    <dgm:pt modelId="{5B18FBD4-1FF5-4EFB-AA83-8F0F8A4FA0AE}" type="pres">
      <dgm:prSet presAssocID="{528E53B6-AD04-4BDD-BF7A-9521FD164758}" presName="composite4" presStyleCnt="0"/>
      <dgm:spPr/>
    </dgm:pt>
    <dgm:pt modelId="{F23B3220-9849-46CD-96D8-65236FA8AE3D}" type="pres">
      <dgm:prSet presAssocID="{528E53B6-AD04-4BDD-BF7A-9521FD164758}" presName="background4" presStyleLbl="node4" presStyleIdx="13" presStyleCnt="15"/>
      <dgm:spPr/>
    </dgm:pt>
    <dgm:pt modelId="{6D769285-FBF3-4983-A256-C5769D157E81}" type="pres">
      <dgm:prSet presAssocID="{528E53B6-AD04-4BDD-BF7A-9521FD164758}" presName="text4" presStyleLbl="fgAcc4" presStyleIdx="13" presStyleCnt="15">
        <dgm:presLayoutVars>
          <dgm:chPref val="3"/>
        </dgm:presLayoutVars>
      </dgm:prSet>
      <dgm:spPr/>
    </dgm:pt>
    <dgm:pt modelId="{31B695DB-AA09-4AB0-A94E-0A8450C340BE}" type="pres">
      <dgm:prSet presAssocID="{528E53B6-AD04-4BDD-BF7A-9521FD164758}" presName="hierChild5" presStyleCnt="0"/>
      <dgm:spPr/>
    </dgm:pt>
    <dgm:pt modelId="{252A6564-5C91-4942-BF68-C6C5429A8518}" type="pres">
      <dgm:prSet presAssocID="{2CD15DF8-BB81-482A-9C8A-25A94ACD49B3}" presName="Name23" presStyleLbl="parChTrans1D4" presStyleIdx="14" presStyleCnt="15"/>
      <dgm:spPr/>
    </dgm:pt>
    <dgm:pt modelId="{450D099F-4F27-48F0-AE8D-089E4FE454C6}" type="pres">
      <dgm:prSet presAssocID="{BF15B0F6-8400-4844-8378-BA9835AAC459}" presName="hierRoot4" presStyleCnt="0"/>
      <dgm:spPr/>
    </dgm:pt>
    <dgm:pt modelId="{2AE646EF-4644-4EA5-8768-333B3FB358D3}" type="pres">
      <dgm:prSet presAssocID="{BF15B0F6-8400-4844-8378-BA9835AAC459}" presName="composite4" presStyleCnt="0"/>
      <dgm:spPr/>
    </dgm:pt>
    <dgm:pt modelId="{7928527A-C67A-431A-B2C5-E423BA3B9EFD}" type="pres">
      <dgm:prSet presAssocID="{BF15B0F6-8400-4844-8378-BA9835AAC459}" presName="background4" presStyleLbl="node4" presStyleIdx="14" presStyleCnt="15"/>
      <dgm:spPr/>
    </dgm:pt>
    <dgm:pt modelId="{7218D804-9DA7-4B6F-89D1-ECA2BF65B408}" type="pres">
      <dgm:prSet presAssocID="{BF15B0F6-8400-4844-8378-BA9835AAC459}" presName="text4" presStyleLbl="fgAcc4" presStyleIdx="14" presStyleCnt="15">
        <dgm:presLayoutVars>
          <dgm:chPref val="3"/>
        </dgm:presLayoutVars>
      </dgm:prSet>
      <dgm:spPr/>
    </dgm:pt>
    <dgm:pt modelId="{DFB0D27E-FDBD-4641-A4F9-C1D8E390F346}" type="pres">
      <dgm:prSet presAssocID="{BF15B0F6-8400-4844-8378-BA9835AAC459}" presName="hierChild5" presStyleCnt="0"/>
      <dgm:spPr/>
    </dgm:pt>
  </dgm:ptLst>
  <dgm:cxnLst>
    <dgm:cxn modelId="{3F076FCF-EAF8-4901-97E9-3AE359C69B11}" type="presOf" srcId="{DC1BD3AF-0DDF-4B82-8197-F7E947712ACE}" destId="{6375FDA3-490A-4275-B1ED-7903FE2F2D39}" srcOrd="0" destOrd="0" presId="urn:microsoft.com/office/officeart/2005/8/layout/hierarchy1"/>
    <dgm:cxn modelId="{B0C5F797-2D86-4583-B3F0-D69C6996050D}" type="presOf" srcId="{528E53B6-AD04-4BDD-BF7A-9521FD164758}" destId="{6D769285-FBF3-4983-A256-C5769D157E81}" srcOrd="0" destOrd="0" presId="urn:microsoft.com/office/officeart/2005/8/layout/hierarchy1"/>
    <dgm:cxn modelId="{5783EC03-429D-48A7-BAD8-867EA1265836}" srcId="{8E8A77F2-1D8C-4767-B71F-4064758D15D6}" destId="{FB5FDA33-B8D6-449D-87EE-ECC6C316AD21}" srcOrd="0" destOrd="0" parTransId="{BC2FB171-2890-496B-B7E4-DF3E968E49B4}" sibTransId="{CA36036C-D0C7-488A-BF36-C0DC9F744620}"/>
    <dgm:cxn modelId="{339DE7E3-D797-4FEE-AD03-465E022D41DD}" srcId="{EC15782D-AC0E-4D90-B44C-9C18B74FCF45}" destId="{BF15B0F6-8400-4844-8378-BA9835AAC459}" srcOrd="3" destOrd="0" parTransId="{2CD15DF8-BB81-482A-9C8A-25A94ACD49B3}" sibTransId="{0C36CFAB-26C7-4F75-80E9-3F76032B8A5B}"/>
    <dgm:cxn modelId="{F316E8AF-C342-4A01-AF53-989F008F5182}" type="presOf" srcId="{7A60841E-B9C0-4B1F-BCDB-A03EF44F82B6}" destId="{3E728379-F235-4A5E-9797-1225B6C8CFD2}" srcOrd="0" destOrd="0" presId="urn:microsoft.com/office/officeart/2005/8/layout/hierarchy1"/>
    <dgm:cxn modelId="{D2F9C22B-318A-4E9F-B67B-433EAD3E072C}" type="presOf" srcId="{C0A6F947-1937-4201-A109-1E8AC2C5AB8F}" destId="{DA49AF1E-309C-4B8B-8A03-58563E53CF72}" srcOrd="0" destOrd="0" presId="urn:microsoft.com/office/officeart/2005/8/layout/hierarchy1"/>
    <dgm:cxn modelId="{211F917C-6FBB-4498-8583-07F6B888A2F5}" srcId="{936A43AA-9D65-49F1-8844-A994F35E3476}" destId="{8E8A77F2-1D8C-4767-B71F-4064758D15D6}" srcOrd="0" destOrd="0" parTransId="{462BF36A-CAB2-49D9-AAB9-B0DFB384161F}" sibTransId="{7CE7B27D-5F8F-4435-87BC-1C1D6CEA28A6}"/>
    <dgm:cxn modelId="{F415297E-3F25-4A69-8F60-516856DB0BA9}" srcId="{A069B674-54B6-4ECD-8341-7FA33D7186C7}" destId="{0D97671B-F00B-4B4B-BE6E-7FC92C3985AF}" srcOrd="0" destOrd="0" parTransId="{5DAFE26C-7534-48EC-988E-BF467F9D52C8}" sibTransId="{1940357A-C981-4BC5-BE37-8427B5E01985}"/>
    <dgm:cxn modelId="{114E72DE-493D-48D7-B605-68DA3B89A553}" type="presOf" srcId="{FB04CF6C-F462-4386-A85C-88F089185D0A}" destId="{C2EC59F3-BFD5-4898-B990-0332281E56DB}" srcOrd="0" destOrd="0" presId="urn:microsoft.com/office/officeart/2005/8/layout/hierarchy1"/>
    <dgm:cxn modelId="{6EA03B0D-7EEA-4CEF-A113-B6819A31E797}" srcId="{8E8A77F2-1D8C-4767-B71F-4064758D15D6}" destId="{CAE16767-EC26-4DAE-851F-6CBD1089CE14}" srcOrd="2" destOrd="0" parTransId="{874F203C-2FFE-4FFC-AF93-16CEC7BA368C}" sibTransId="{C5ECD3F7-510D-4294-9864-C72F79ADBA78}"/>
    <dgm:cxn modelId="{DDACAF7F-122A-461A-B240-BB8ADA5B73CA}" type="presOf" srcId="{43BD623A-6774-4C41-8942-BCF3328A9728}" destId="{BB5DEAA7-7D82-420F-BA20-31E04937EA78}" srcOrd="0" destOrd="0" presId="urn:microsoft.com/office/officeart/2005/8/layout/hierarchy1"/>
    <dgm:cxn modelId="{937E4D6D-1935-4E41-86FE-995A4B609751}" srcId="{FE565813-A4C5-4A6A-B653-A7AA42F8557E}" destId="{0A3C417B-93C2-44FB-B9E0-BAB4A1FDE467}" srcOrd="0" destOrd="0" parTransId="{409B3CEF-E195-446E-9ABE-C60E75688806}" sibTransId="{BB6A664B-833F-4073-8DAC-D78CBACF10B1}"/>
    <dgm:cxn modelId="{8592BFC1-B993-4A35-8881-2DCB7C0D8B07}" type="presOf" srcId="{794082A0-567F-4A50-B5A1-0A2E17041C6B}" destId="{F214DF58-DE6E-42C9-B13C-08577DF898D2}" srcOrd="0" destOrd="0" presId="urn:microsoft.com/office/officeart/2005/8/layout/hierarchy1"/>
    <dgm:cxn modelId="{485526CC-137D-46AA-9428-1F84600C399F}" type="presOf" srcId="{8E8A77F2-1D8C-4767-B71F-4064758D15D6}" destId="{2C494E72-8FF4-40DA-B20F-4CA41CFE219E}" srcOrd="0" destOrd="0" presId="urn:microsoft.com/office/officeart/2005/8/layout/hierarchy1"/>
    <dgm:cxn modelId="{6B58B3EA-2561-4F9D-85F2-E4D9DE02847F}" srcId="{62EA05DF-544C-44B3-B486-7CE270EB3CE8}" destId="{FE565813-A4C5-4A6A-B653-A7AA42F8557E}" srcOrd="0" destOrd="0" parTransId="{9D9C4D9F-F4CA-47CC-9412-9C27E1DA9754}" sibTransId="{7ED8F0C5-CB43-44F4-9143-E05B6EC1CB6B}"/>
    <dgm:cxn modelId="{D45A9780-60D0-4188-9044-EC5157EC373C}" srcId="{B76E1836-58B4-4177-879D-8646BF449402}" destId="{68ED9B62-B40E-48F8-BDF7-A7F12983909B}" srcOrd="0" destOrd="0" parTransId="{C862CE90-082B-4597-B10B-69E22B553375}" sibTransId="{00221CB1-EB45-4E30-95DD-DC895B827F3E}"/>
    <dgm:cxn modelId="{66359611-50A9-45BF-9D1D-F91378DEC751}" type="presOf" srcId="{FE565813-A4C5-4A6A-B653-A7AA42F8557E}" destId="{84387120-0C80-4F38-86E7-6A9BE9B3116C}" srcOrd="0" destOrd="0" presId="urn:microsoft.com/office/officeart/2005/8/layout/hierarchy1"/>
    <dgm:cxn modelId="{397B6C16-338D-4174-8E10-2908626FED48}" type="presOf" srcId="{EA394F46-9AA4-4067-8A47-A160E37EAD72}" destId="{F8BB3648-0BC7-4765-921D-86A397F68782}" srcOrd="0" destOrd="0" presId="urn:microsoft.com/office/officeart/2005/8/layout/hierarchy1"/>
    <dgm:cxn modelId="{71C539B1-A96D-41EB-B02A-6EE62A7DC8C8}" srcId="{3D6E3696-2865-4537-A413-ED34E2738708}" destId="{18F27CA9-54CC-47A7-BC01-BB6B734C0222}" srcOrd="0" destOrd="0" parTransId="{213BC5FA-5980-4C74-8357-3D89F0E2663C}" sibTransId="{6D9E4B27-62E0-46BB-94A0-DD793CDE102E}"/>
    <dgm:cxn modelId="{D881DBDD-11A4-4ECB-BF63-3DC493C50530}" type="presOf" srcId="{E19DAD08-6521-4251-8989-733701C10DFF}" destId="{909142C4-E43C-4D92-A0A4-5DD7EF012BC0}" srcOrd="0" destOrd="0" presId="urn:microsoft.com/office/officeart/2005/8/layout/hierarchy1"/>
    <dgm:cxn modelId="{542EB76D-938D-42E2-BF8E-BAAD92F2684A}" type="presOf" srcId="{A2FD2F7C-EBB7-4E4D-854F-ABC62AAA6360}" destId="{1C1F18B7-3E9C-46D2-AB8A-10C77A2A377D}" srcOrd="0" destOrd="0" presId="urn:microsoft.com/office/officeart/2005/8/layout/hierarchy1"/>
    <dgm:cxn modelId="{5DD1B4D2-9E4D-4A81-80C8-F460109FA508}" type="presOf" srcId="{C862CE90-082B-4597-B10B-69E22B553375}" destId="{A448B2A4-CA40-4D3C-9DB3-A9B503CD85CF}" srcOrd="0" destOrd="0" presId="urn:microsoft.com/office/officeart/2005/8/layout/hierarchy1"/>
    <dgm:cxn modelId="{175B2F34-4D75-41B9-8BFB-086D92CD4DD2}" type="presOf" srcId="{2CD15DF8-BB81-482A-9C8A-25A94ACD49B3}" destId="{252A6564-5C91-4942-BF68-C6C5429A8518}" srcOrd="0" destOrd="0" presId="urn:microsoft.com/office/officeart/2005/8/layout/hierarchy1"/>
    <dgm:cxn modelId="{455D1D5A-E88E-4CFC-A442-FF3100792B52}" type="presOf" srcId="{BC2FB171-2890-496B-B7E4-DF3E968E49B4}" destId="{7898C65A-6D90-4CF1-9238-5A3B3505DFB0}" srcOrd="0" destOrd="0" presId="urn:microsoft.com/office/officeart/2005/8/layout/hierarchy1"/>
    <dgm:cxn modelId="{CED905F2-2C93-46D9-A418-D07B8E3E5BD0}" type="presOf" srcId="{FB5FDA33-B8D6-449D-87EE-ECC6C316AD21}" destId="{AE6AE407-5423-4C34-9B88-99436BDDA311}" srcOrd="0" destOrd="0" presId="urn:microsoft.com/office/officeart/2005/8/layout/hierarchy1"/>
    <dgm:cxn modelId="{8638AEB7-3292-43FF-A6DD-4ED3BD0E86C5}" type="presOf" srcId="{68ED9B62-B40E-48F8-BDF7-A7F12983909B}" destId="{CE996E29-D1CF-44D2-AC0C-1E80FA604993}" srcOrd="0" destOrd="0" presId="urn:microsoft.com/office/officeart/2005/8/layout/hierarchy1"/>
    <dgm:cxn modelId="{8416643A-8174-4520-9A46-BD842B0513E8}" type="presOf" srcId="{62EA05DF-544C-44B3-B486-7CE270EB3CE8}" destId="{4ACF9D21-99F9-4CD0-AAE0-F1B052CCEE18}" srcOrd="0" destOrd="0" presId="urn:microsoft.com/office/officeart/2005/8/layout/hierarchy1"/>
    <dgm:cxn modelId="{BC5F89F5-BD0F-4AB7-A010-ECB057BCEB06}" type="presOf" srcId="{12B78CF5-95FD-42A9-99B9-5B69657E6B06}" destId="{A86D6189-1A54-4B69-8E73-51A75108F410}" srcOrd="0" destOrd="0" presId="urn:microsoft.com/office/officeart/2005/8/layout/hierarchy1"/>
    <dgm:cxn modelId="{823F7CC8-004A-4CB4-B208-9D84CE440D92}" srcId="{E19DAD08-6521-4251-8989-733701C10DFF}" destId="{C0A6F947-1937-4201-A109-1E8AC2C5AB8F}" srcOrd="0" destOrd="0" parTransId="{D277EACF-8BF2-4B4B-8C58-F344A3367826}" sibTransId="{037CE445-C6E6-45E7-B1E8-192D6EBF5144}"/>
    <dgm:cxn modelId="{BFCF9C68-8A0F-453E-8A1B-9E2BED977533}" type="presOf" srcId="{B542321F-E23C-4A3D-9FA0-2BC570D3D701}" destId="{B5FE6834-23FF-45C4-8304-2333DF24EC3E}" srcOrd="0" destOrd="0" presId="urn:microsoft.com/office/officeart/2005/8/layout/hierarchy1"/>
    <dgm:cxn modelId="{7E0B9D73-62B3-4C55-9C8C-07913ED3B6FE}" srcId="{E19DAD08-6521-4251-8989-733701C10DFF}" destId="{62EA05DF-544C-44B3-B486-7CE270EB3CE8}" srcOrd="1" destOrd="0" parTransId="{BAE70D71-EBD5-4C87-B228-524D2F9E3362}" sibTransId="{90D56167-4C8D-4A31-AAB4-2C26CFDCD0F0}"/>
    <dgm:cxn modelId="{0DE4862C-DDC3-456D-BF88-4BA74E02C7E5}" type="presOf" srcId="{A069B674-54B6-4ECD-8341-7FA33D7186C7}" destId="{E619AD4E-CB2A-4DC6-A9A5-536E7EC4D82C}" srcOrd="0" destOrd="0" presId="urn:microsoft.com/office/officeart/2005/8/layout/hierarchy1"/>
    <dgm:cxn modelId="{5CEA1A62-D932-499C-8F4D-C5B95C4E2B16}" type="presOf" srcId="{0D97671B-F00B-4B4B-BE6E-7FC92C3985AF}" destId="{4DC663F6-0E50-4DA6-A56A-8BC04B1D267C}" srcOrd="0" destOrd="0" presId="urn:microsoft.com/office/officeart/2005/8/layout/hierarchy1"/>
    <dgm:cxn modelId="{BD2E2330-ED11-483F-A3F1-FD55507B2A96}" type="presOf" srcId="{D277EACF-8BF2-4B4B-8C58-F344A3367826}" destId="{9231FED9-645B-4705-99FC-88E93B26AFC6}" srcOrd="0" destOrd="0" presId="urn:microsoft.com/office/officeart/2005/8/layout/hierarchy1"/>
    <dgm:cxn modelId="{EE0A1793-F374-47DE-B109-7A47C1AFEE4E}" type="presOf" srcId="{314A9162-6E9C-43AB-B385-37D97A72B053}" destId="{CBB07690-1996-4281-9C8F-53444F4C5EB2}" srcOrd="0" destOrd="0" presId="urn:microsoft.com/office/officeart/2005/8/layout/hierarchy1"/>
    <dgm:cxn modelId="{1BE6A6EC-867B-4CC8-8F61-85ADF76B17F2}" type="presOf" srcId="{936A43AA-9D65-49F1-8844-A994F35E3476}" destId="{AC0D04D8-D82B-4DF0-AF50-8D563F45488F}" srcOrd="0" destOrd="0" presId="urn:microsoft.com/office/officeart/2005/8/layout/hierarchy1"/>
    <dgm:cxn modelId="{9BA56C21-6C93-48F6-90FA-573E0B2D8FC7}" srcId="{EC15782D-AC0E-4D90-B44C-9C18B74FCF45}" destId="{528E53B6-AD04-4BDD-BF7A-9521FD164758}" srcOrd="2" destOrd="0" parTransId="{12B78CF5-95FD-42A9-99B9-5B69657E6B06}" sibTransId="{6D863D2A-4BF2-4E18-894E-92F5F82D1553}"/>
    <dgm:cxn modelId="{B62AB240-20D3-49E1-BAB7-F688C07DAC48}" type="presOf" srcId="{874F203C-2FFE-4FFC-AF93-16CEC7BA368C}" destId="{280625ED-6D2D-44B3-BCCE-BAA0548259EA}" srcOrd="0" destOrd="0" presId="urn:microsoft.com/office/officeart/2005/8/layout/hierarchy1"/>
    <dgm:cxn modelId="{B0A9A818-204F-41D7-BCE4-81AF2DC1A71E}" type="presOf" srcId="{BAE70D71-EBD5-4C87-B228-524D2F9E3362}" destId="{60853E18-5C4F-4533-8DE5-3C8BA34AF337}" srcOrd="0" destOrd="0" presId="urn:microsoft.com/office/officeart/2005/8/layout/hierarchy1"/>
    <dgm:cxn modelId="{3A8AC66E-4BC9-4822-9D2F-3A7F0F308F40}" srcId="{EC15782D-AC0E-4D90-B44C-9C18B74FCF45}" destId="{8361A397-264E-40E4-9FEC-2C6A0DC17DA4}" srcOrd="0" destOrd="0" parTransId="{43BD623A-6774-4C41-8942-BCF3328A9728}" sibTransId="{AB2CB03E-C449-4F29-88D5-4C02FA3BFEC7}"/>
    <dgm:cxn modelId="{94CF514C-0BB7-46C1-B3B1-98774E2790A8}" type="presOf" srcId="{73D4A608-BFC8-45CC-A614-E51C2B6E8623}" destId="{180F0FC3-B2F8-48A0-B164-AEBB3F1C3EE1}" srcOrd="0" destOrd="0" presId="urn:microsoft.com/office/officeart/2005/8/layout/hierarchy1"/>
    <dgm:cxn modelId="{3299C581-E296-4144-AA1E-6650253C185B}" type="presOf" srcId="{B76E1836-58B4-4177-879D-8646BF449402}" destId="{82878547-0861-4A15-AD6F-F83B3D62D7ED}" srcOrd="0" destOrd="0" presId="urn:microsoft.com/office/officeart/2005/8/layout/hierarchy1"/>
    <dgm:cxn modelId="{2646F943-DBE4-4C30-861F-8EE761508027}" type="presOf" srcId="{1D287A5A-E7B5-47F6-BAA7-F09C0E735EE6}" destId="{67753A9A-081B-4C8B-9E40-1367225D3172}" srcOrd="0" destOrd="0" presId="urn:microsoft.com/office/officeart/2005/8/layout/hierarchy1"/>
    <dgm:cxn modelId="{768B6182-AB9D-47DF-9A51-67E218B625D0}" type="presOf" srcId="{462BF36A-CAB2-49D9-AAB9-B0DFB384161F}" destId="{87F2D6D7-9181-4441-AAB7-AD8DC2332F56}" srcOrd="0" destOrd="0" presId="urn:microsoft.com/office/officeart/2005/8/layout/hierarchy1"/>
    <dgm:cxn modelId="{D03262AC-01C9-4BD6-B1BF-2CCEE917C3EE}" srcId="{C0A6F947-1937-4201-A109-1E8AC2C5AB8F}" destId="{B76E1836-58B4-4177-879D-8646BF449402}" srcOrd="0" destOrd="0" parTransId="{DC1BD3AF-0DDF-4B82-8197-F7E947712ACE}" sibTransId="{C4C0BBE0-CBC9-4252-8FA0-4AE8BB298AC9}"/>
    <dgm:cxn modelId="{55BFE74E-4454-42DA-9596-A02DCCAD2AF3}" type="presOf" srcId="{18F27CA9-54CC-47A7-BC01-BB6B734C0222}" destId="{7B8B07C6-DC1F-48FB-9958-1C95D7E6CF8C}" srcOrd="0" destOrd="0" presId="urn:microsoft.com/office/officeart/2005/8/layout/hierarchy1"/>
    <dgm:cxn modelId="{D2B67E13-1BB5-4006-B55C-5767CC8B8F75}" type="presOf" srcId="{EC15782D-AC0E-4D90-B44C-9C18B74FCF45}" destId="{65A79129-3EB5-4328-AD41-D0F55FA2A24D}" srcOrd="0" destOrd="0" presId="urn:microsoft.com/office/officeart/2005/8/layout/hierarchy1"/>
    <dgm:cxn modelId="{0CC354B4-3E65-42CE-96A0-072BD96C13DF}" type="presOf" srcId="{CAE16767-EC26-4DAE-851F-6CBD1089CE14}" destId="{0D65B8D2-2E4A-48D1-9161-EE99FB794344}" srcOrd="0" destOrd="0" presId="urn:microsoft.com/office/officeart/2005/8/layout/hierarchy1"/>
    <dgm:cxn modelId="{447BECF5-3ED2-4BF0-83BC-1FC87E0970FA}" srcId="{936A43AA-9D65-49F1-8844-A994F35E3476}" destId="{EC15782D-AC0E-4D90-B44C-9C18B74FCF45}" srcOrd="1" destOrd="0" parTransId="{EA394F46-9AA4-4067-8A47-A160E37EAD72}" sibTransId="{66CA6C64-4124-476A-A866-BBC34165EC94}"/>
    <dgm:cxn modelId="{9CCF1D9F-D9A4-4B3F-BC78-3D0EB674D651}" type="presOf" srcId="{E40282BB-C996-405F-AD7D-B56DE8CB5C87}" destId="{E4AB5276-12F3-4B38-9F0C-83E848E7AC19}" srcOrd="0" destOrd="0" presId="urn:microsoft.com/office/officeart/2005/8/layout/hierarchy1"/>
    <dgm:cxn modelId="{BD5152E4-3627-4DD4-82EF-C0E1115DCD3F}" srcId="{8E8A77F2-1D8C-4767-B71F-4064758D15D6}" destId="{A2FD2F7C-EBB7-4E4D-854F-ABC62AAA6360}" srcOrd="1" destOrd="0" parTransId="{794082A0-567F-4A50-B5A1-0A2E17041C6B}" sibTransId="{EB590150-0DDB-499E-8DEE-996BE682155D}"/>
    <dgm:cxn modelId="{86A36C99-6912-4208-8535-DDB8B6D840AB}" srcId="{73D4A608-BFC8-45CC-A614-E51C2B6E8623}" destId="{936A43AA-9D65-49F1-8844-A994F35E3476}" srcOrd="0" destOrd="0" parTransId="{7A60841E-B9C0-4B1F-BCDB-A03EF44F82B6}" sibTransId="{23486440-7724-4EFB-83E3-9C4A72FB5865}"/>
    <dgm:cxn modelId="{F9D316CD-CA91-4D15-B1FA-7B8C3850F59D}" srcId="{1D287A5A-E7B5-47F6-BAA7-F09C0E735EE6}" destId="{A069B674-54B6-4ECD-8341-7FA33D7186C7}" srcOrd="0" destOrd="0" parTransId="{3B7E5F61-24F4-40CD-86EA-92C9DE4A1945}" sibTransId="{273E7759-0E97-47AC-AD1B-3F3BF3DBBB0B}"/>
    <dgm:cxn modelId="{0FED6FC0-33EE-4FC1-B330-F47F0F6EC803}" srcId="{EC15782D-AC0E-4D90-B44C-9C18B74FCF45}" destId="{E40282BB-C996-405F-AD7D-B56DE8CB5C87}" srcOrd="1" destOrd="0" parTransId="{314A9162-6E9C-43AB-B385-37D97A72B053}" sibTransId="{EB624F65-A891-4036-8B7A-71098714F0E5}"/>
    <dgm:cxn modelId="{B81122BF-A1E6-433A-B5D3-12A075E77C8F}" type="presOf" srcId="{0A3C417B-93C2-44FB-B9E0-BAB4A1FDE467}" destId="{11658777-F920-460D-8027-B41D947CDDAB}" srcOrd="0" destOrd="0" presId="urn:microsoft.com/office/officeart/2005/8/layout/hierarchy1"/>
    <dgm:cxn modelId="{EF0EAE2A-6A67-49B3-B5C7-36AD89A1F818}" type="presOf" srcId="{BF15B0F6-8400-4844-8378-BA9835AAC459}" destId="{7218D804-9DA7-4B6F-89D1-ECA2BF65B408}" srcOrd="0" destOrd="0" presId="urn:microsoft.com/office/officeart/2005/8/layout/hierarchy1"/>
    <dgm:cxn modelId="{9AE10D5E-CF2B-48D8-BCD1-1C509F6BBF23}" type="presOf" srcId="{409B3CEF-E195-446E-9ABE-C60E75688806}" destId="{C6220532-7EFB-4300-B0B0-EE93B7556367}" srcOrd="0" destOrd="0" presId="urn:microsoft.com/office/officeart/2005/8/layout/hierarchy1"/>
    <dgm:cxn modelId="{A9332130-0AB0-4763-9DE9-8387109434D3}" type="presOf" srcId="{9D9C4D9F-F4CA-47CC-9412-9C27E1DA9754}" destId="{08C671E4-7A62-4BB2-9C6D-FEBA17E8845E}" srcOrd="0" destOrd="0" presId="urn:microsoft.com/office/officeart/2005/8/layout/hierarchy1"/>
    <dgm:cxn modelId="{9B4F6FD6-B005-467C-9AE6-17E1C8263F80}" type="presOf" srcId="{3B7E5F61-24F4-40CD-86EA-92C9DE4A1945}" destId="{A4955A64-DB72-4D1B-B842-4248BC74A6F7}" srcOrd="0" destOrd="0" presId="urn:microsoft.com/office/officeart/2005/8/layout/hierarchy1"/>
    <dgm:cxn modelId="{AA8055AC-F65E-420B-99D7-928315D4A5A1}" type="presOf" srcId="{37C18C10-C6FE-43FF-9627-A49B3A22A1A9}" destId="{E4C530D3-D179-4FAC-9036-626E190C9136}" srcOrd="0" destOrd="0" presId="urn:microsoft.com/office/officeart/2005/8/layout/hierarchy1"/>
    <dgm:cxn modelId="{52189817-EACC-4952-B794-ACC2B6AC40F3}" type="presOf" srcId="{5DAFE26C-7534-48EC-988E-BF467F9D52C8}" destId="{8167B763-142C-4D05-9B65-D76C6C32EB03}" srcOrd="0" destOrd="0" presId="urn:microsoft.com/office/officeart/2005/8/layout/hierarchy1"/>
    <dgm:cxn modelId="{65258A57-9BDB-4F07-9327-AB71CB9F426A}" srcId="{18F27CA9-54CC-47A7-BC01-BB6B734C0222}" destId="{E19DAD08-6521-4251-8989-733701C10DFF}" srcOrd="0" destOrd="0" parTransId="{FB04CF6C-F462-4386-A85C-88F089185D0A}" sibTransId="{147A37A0-14F7-4B61-824C-76A442A5906F}"/>
    <dgm:cxn modelId="{24028DB8-1D55-4FD0-B7D9-79A6DCB0FA92}" type="presOf" srcId="{8361A397-264E-40E4-9FEC-2C6A0DC17DA4}" destId="{71A20658-B0A9-4353-9D30-42E5E399981F}" srcOrd="0" destOrd="0" presId="urn:microsoft.com/office/officeart/2005/8/layout/hierarchy1"/>
    <dgm:cxn modelId="{86C1224A-EBC3-432F-ADD2-DAE543B68016}" srcId="{18F27CA9-54CC-47A7-BC01-BB6B734C0222}" destId="{73D4A608-BFC8-45CC-A614-E51C2B6E8623}" srcOrd="1" destOrd="0" parTransId="{B542321F-E23C-4A3D-9FA0-2BC570D3D701}" sibTransId="{5770EEDF-FE6A-4C3C-B3D4-90683F6063BB}"/>
    <dgm:cxn modelId="{183A1ED4-5546-48FA-BDE1-36E495FBBE8B}" srcId="{E19DAD08-6521-4251-8989-733701C10DFF}" destId="{1D287A5A-E7B5-47F6-BAA7-F09C0E735EE6}" srcOrd="2" destOrd="0" parTransId="{37C18C10-C6FE-43FF-9627-A49B3A22A1A9}" sibTransId="{EE226577-8822-4DA1-BCA3-03DC410660B4}"/>
    <dgm:cxn modelId="{699BB8B4-178C-41D3-8C16-1D0B7A656F0B}" type="presOf" srcId="{3D6E3696-2865-4537-A413-ED34E2738708}" destId="{9FB41251-687D-4842-9D75-ACBFB30CCC31}" srcOrd="0" destOrd="0" presId="urn:microsoft.com/office/officeart/2005/8/layout/hierarchy1"/>
    <dgm:cxn modelId="{D9C787C8-6CEC-4D19-9F87-A8914F06092B}" type="presParOf" srcId="{9FB41251-687D-4842-9D75-ACBFB30CCC31}" destId="{F91BEB70-9678-485C-A13A-CD0AE3D2EC34}" srcOrd="0" destOrd="0" presId="urn:microsoft.com/office/officeart/2005/8/layout/hierarchy1"/>
    <dgm:cxn modelId="{ACAAC8D9-F617-4B6F-8816-9DA73531E0B8}" type="presParOf" srcId="{F91BEB70-9678-485C-A13A-CD0AE3D2EC34}" destId="{CC8B3912-3DA4-43C3-BD21-C3D115CA7430}" srcOrd="0" destOrd="0" presId="urn:microsoft.com/office/officeart/2005/8/layout/hierarchy1"/>
    <dgm:cxn modelId="{2F21CCAA-12D5-428F-8D0D-C48F21908F34}" type="presParOf" srcId="{CC8B3912-3DA4-43C3-BD21-C3D115CA7430}" destId="{EB758FC8-2345-40DD-A4BE-0720184FDF7F}" srcOrd="0" destOrd="0" presId="urn:microsoft.com/office/officeart/2005/8/layout/hierarchy1"/>
    <dgm:cxn modelId="{23B81F32-CA16-4B11-A351-A0EE2F108E18}" type="presParOf" srcId="{CC8B3912-3DA4-43C3-BD21-C3D115CA7430}" destId="{7B8B07C6-DC1F-48FB-9958-1C95D7E6CF8C}" srcOrd="1" destOrd="0" presId="urn:microsoft.com/office/officeart/2005/8/layout/hierarchy1"/>
    <dgm:cxn modelId="{2BF36842-9CD8-4170-B3AB-D01E82F00E3A}" type="presParOf" srcId="{F91BEB70-9678-485C-A13A-CD0AE3D2EC34}" destId="{4ADFDCD5-1406-4FA1-8F17-3A0C1F1E20DE}" srcOrd="1" destOrd="0" presId="urn:microsoft.com/office/officeart/2005/8/layout/hierarchy1"/>
    <dgm:cxn modelId="{A27AFC76-09CA-48FB-9216-217B64539B77}" type="presParOf" srcId="{4ADFDCD5-1406-4FA1-8F17-3A0C1F1E20DE}" destId="{C2EC59F3-BFD5-4898-B990-0332281E56DB}" srcOrd="0" destOrd="0" presId="urn:microsoft.com/office/officeart/2005/8/layout/hierarchy1"/>
    <dgm:cxn modelId="{35208548-20EB-4B53-8EB6-2F8CF3200D9B}" type="presParOf" srcId="{4ADFDCD5-1406-4FA1-8F17-3A0C1F1E20DE}" destId="{EA47C5EE-86F7-4C99-BEEE-67C078743B48}" srcOrd="1" destOrd="0" presId="urn:microsoft.com/office/officeart/2005/8/layout/hierarchy1"/>
    <dgm:cxn modelId="{7CE0E148-CA06-48C1-BE7A-E21424C48843}" type="presParOf" srcId="{EA47C5EE-86F7-4C99-BEEE-67C078743B48}" destId="{1719CB4E-9C32-4E2D-970E-7821C7B57AEA}" srcOrd="0" destOrd="0" presId="urn:microsoft.com/office/officeart/2005/8/layout/hierarchy1"/>
    <dgm:cxn modelId="{076AFAC6-6780-42D6-A1EB-C0135FBADD13}" type="presParOf" srcId="{1719CB4E-9C32-4E2D-970E-7821C7B57AEA}" destId="{D1214A90-B38E-4FD2-9F13-4BBE47477A95}" srcOrd="0" destOrd="0" presId="urn:microsoft.com/office/officeart/2005/8/layout/hierarchy1"/>
    <dgm:cxn modelId="{A52DE7F7-C9BB-4F7E-A199-B9AAD62F09B1}" type="presParOf" srcId="{1719CB4E-9C32-4E2D-970E-7821C7B57AEA}" destId="{909142C4-E43C-4D92-A0A4-5DD7EF012BC0}" srcOrd="1" destOrd="0" presId="urn:microsoft.com/office/officeart/2005/8/layout/hierarchy1"/>
    <dgm:cxn modelId="{8FD125A0-2C22-440E-A0F4-B443471DDE24}" type="presParOf" srcId="{EA47C5EE-86F7-4C99-BEEE-67C078743B48}" destId="{AF3D059E-3219-4485-BAE5-D93D5A6287EC}" srcOrd="1" destOrd="0" presId="urn:microsoft.com/office/officeart/2005/8/layout/hierarchy1"/>
    <dgm:cxn modelId="{BF17F320-037F-43CA-86FA-492F7A931A1D}" type="presParOf" srcId="{AF3D059E-3219-4485-BAE5-D93D5A6287EC}" destId="{9231FED9-645B-4705-99FC-88E93B26AFC6}" srcOrd="0" destOrd="0" presId="urn:microsoft.com/office/officeart/2005/8/layout/hierarchy1"/>
    <dgm:cxn modelId="{B7C14540-4355-4748-A865-4A433F513461}" type="presParOf" srcId="{AF3D059E-3219-4485-BAE5-D93D5A6287EC}" destId="{4F1BC0E4-54AA-47C2-8F14-F21284058009}" srcOrd="1" destOrd="0" presId="urn:microsoft.com/office/officeart/2005/8/layout/hierarchy1"/>
    <dgm:cxn modelId="{A800251D-2752-41D4-817F-3ACAB78240A4}" type="presParOf" srcId="{4F1BC0E4-54AA-47C2-8F14-F21284058009}" destId="{706810B1-69D7-449A-A1A8-93C5B9CC68A1}" srcOrd="0" destOrd="0" presId="urn:microsoft.com/office/officeart/2005/8/layout/hierarchy1"/>
    <dgm:cxn modelId="{58633242-EBA3-45BC-A25A-DE3EF962B556}" type="presParOf" srcId="{706810B1-69D7-449A-A1A8-93C5B9CC68A1}" destId="{5F8C99FD-2374-42C4-98B2-73D61729F1E3}" srcOrd="0" destOrd="0" presId="urn:microsoft.com/office/officeart/2005/8/layout/hierarchy1"/>
    <dgm:cxn modelId="{FCAE782D-64E9-42A2-8C0C-9120A65322F0}" type="presParOf" srcId="{706810B1-69D7-449A-A1A8-93C5B9CC68A1}" destId="{DA49AF1E-309C-4B8B-8A03-58563E53CF72}" srcOrd="1" destOrd="0" presId="urn:microsoft.com/office/officeart/2005/8/layout/hierarchy1"/>
    <dgm:cxn modelId="{8C8ABD46-42E2-4F24-930E-145B2AF40343}" type="presParOf" srcId="{4F1BC0E4-54AA-47C2-8F14-F21284058009}" destId="{D04E8ACD-48B3-4BFC-AC29-72B57C091D9D}" srcOrd="1" destOrd="0" presId="urn:microsoft.com/office/officeart/2005/8/layout/hierarchy1"/>
    <dgm:cxn modelId="{ED4F1987-311D-41CB-9167-F66E436F97C5}" type="presParOf" srcId="{D04E8ACD-48B3-4BFC-AC29-72B57C091D9D}" destId="{6375FDA3-490A-4275-B1ED-7903FE2F2D39}" srcOrd="0" destOrd="0" presId="urn:microsoft.com/office/officeart/2005/8/layout/hierarchy1"/>
    <dgm:cxn modelId="{B641487E-3AD4-4DA1-9235-2D115D516568}" type="presParOf" srcId="{D04E8ACD-48B3-4BFC-AC29-72B57C091D9D}" destId="{5C1EC9E2-D42C-42BF-86C5-D92B19684A43}" srcOrd="1" destOrd="0" presId="urn:microsoft.com/office/officeart/2005/8/layout/hierarchy1"/>
    <dgm:cxn modelId="{DBB0A0F2-5DF0-4191-BDBE-BA898527938E}" type="presParOf" srcId="{5C1EC9E2-D42C-42BF-86C5-D92B19684A43}" destId="{B551D011-13D4-4A45-A2B2-3450F0524DA1}" srcOrd="0" destOrd="0" presId="urn:microsoft.com/office/officeart/2005/8/layout/hierarchy1"/>
    <dgm:cxn modelId="{F05D0718-EE63-44ED-BF61-E6C62F5B7FB2}" type="presParOf" srcId="{B551D011-13D4-4A45-A2B2-3450F0524DA1}" destId="{D60C50B0-B26F-4F67-8EFF-8EBBF7C3AD2D}" srcOrd="0" destOrd="0" presId="urn:microsoft.com/office/officeart/2005/8/layout/hierarchy1"/>
    <dgm:cxn modelId="{DE246314-B315-49B5-A950-038C93FF79C7}" type="presParOf" srcId="{B551D011-13D4-4A45-A2B2-3450F0524DA1}" destId="{82878547-0861-4A15-AD6F-F83B3D62D7ED}" srcOrd="1" destOrd="0" presId="urn:microsoft.com/office/officeart/2005/8/layout/hierarchy1"/>
    <dgm:cxn modelId="{D37EC8F2-5621-465B-98E8-44B4060A184D}" type="presParOf" srcId="{5C1EC9E2-D42C-42BF-86C5-D92B19684A43}" destId="{E3C0E579-3442-4363-AA90-356F4EF2B0BD}" srcOrd="1" destOrd="0" presId="urn:microsoft.com/office/officeart/2005/8/layout/hierarchy1"/>
    <dgm:cxn modelId="{555B84F7-54E5-4A3D-A9C3-CC231268C31D}" type="presParOf" srcId="{E3C0E579-3442-4363-AA90-356F4EF2B0BD}" destId="{A448B2A4-CA40-4D3C-9DB3-A9B503CD85CF}" srcOrd="0" destOrd="0" presId="urn:microsoft.com/office/officeart/2005/8/layout/hierarchy1"/>
    <dgm:cxn modelId="{4DCB06ED-9403-48D3-B5F3-7416970CB7BE}" type="presParOf" srcId="{E3C0E579-3442-4363-AA90-356F4EF2B0BD}" destId="{59A23115-C2BD-4BE4-B20F-810A704470A6}" srcOrd="1" destOrd="0" presId="urn:microsoft.com/office/officeart/2005/8/layout/hierarchy1"/>
    <dgm:cxn modelId="{54AA21C7-3017-43D8-A312-B47EB8ADCAC3}" type="presParOf" srcId="{59A23115-C2BD-4BE4-B20F-810A704470A6}" destId="{3F39EE25-3818-4C68-8C1B-9146090D645F}" srcOrd="0" destOrd="0" presId="urn:microsoft.com/office/officeart/2005/8/layout/hierarchy1"/>
    <dgm:cxn modelId="{68D716C7-EE42-486B-912B-3290D7060323}" type="presParOf" srcId="{3F39EE25-3818-4C68-8C1B-9146090D645F}" destId="{D2A494B0-C998-4DCF-85CD-DD123F76BD35}" srcOrd="0" destOrd="0" presId="urn:microsoft.com/office/officeart/2005/8/layout/hierarchy1"/>
    <dgm:cxn modelId="{BDC05669-E735-4522-AE2C-CBB55F2883E9}" type="presParOf" srcId="{3F39EE25-3818-4C68-8C1B-9146090D645F}" destId="{CE996E29-D1CF-44D2-AC0C-1E80FA604993}" srcOrd="1" destOrd="0" presId="urn:microsoft.com/office/officeart/2005/8/layout/hierarchy1"/>
    <dgm:cxn modelId="{E92CAC94-2963-4874-9DD3-0259C4B6AF10}" type="presParOf" srcId="{59A23115-C2BD-4BE4-B20F-810A704470A6}" destId="{03605C02-693C-4ADD-BA17-549621641919}" srcOrd="1" destOrd="0" presId="urn:microsoft.com/office/officeart/2005/8/layout/hierarchy1"/>
    <dgm:cxn modelId="{9D88311E-A080-42B2-81CF-0A50DF5529F9}" type="presParOf" srcId="{AF3D059E-3219-4485-BAE5-D93D5A6287EC}" destId="{60853E18-5C4F-4533-8DE5-3C8BA34AF337}" srcOrd="2" destOrd="0" presId="urn:microsoft.com/office/officeart/2005/8/layout/hierarchy1"/>
    <dgm:cxn modelId="{F60D3B6B-BEE1-4689-A54A-4971DD17F84C}" type="presParOf" srcId="{AF3D059E-3219-4485-BAE5-D93D5A6287EC}" destId="{204BB42B-8D7F-48DE-A4EF-199D3EB99643}" srcOrd="3" destOrd="0" presId="urn:microsoft.com/office/officeart/2005/8/layout/hierarchy1"/>
    <dgm:cxn modelId="{C518E4A7-AAA9-4EB1-8223-34738CFC0172}" type="presParOf" srcId="{204BB42B-8D7F-48DE-A4EF-199D3EB99643}" destId="{8F9CF9A2-0409-47B9-933A-3C5B7A029B5F}" srcOrd="0" destOrd="0" presId="urn:microsoft.com/office/officeart/2005/8/layout/hierarchy1"/>
    <dgm:cxn modelId="{96988B36-546A-4C6F-BA75-4F8D59B7322B}" type="presParOf" srcId="{8F9CF9A2-0409-47B9-933A-3C5B7A029B5F}" destId="{B378E21D-A2AE-4B7F-934E-3CAB5F3EC561}" srcOrd="0" destOrd="0" presId="urn:microsoft.com/office/officeart/2005/8/layout/hierarchy1"/>
    <dgm:cxn modelId="{E7126BCF-F3C0-4D38-AC2B-527F71944B21}" type="presParOf" srcId="{8F9CF9A2-0409-47B9-933A-3C5B7A029B5F}" destId="{4ACF9D21-99F9-4CD0-AAE0-F1B052CCEE18}" srcOrd="1" destOrd="0" presId="urn:microsoft.com/office/officeart/2005/8/layout/hierarchy1"/>
    <dgm:cxn modelId="{D395CDAE-4513-42FF-943E-90C5F885FF41}" type="presParOf" srcId="{204BB42B-8D7F-48DE-A4EF-199D3EB99643}" destId="{9CE8F0CC-B92A-494E-855E-2AFCE609BCB8}" srcOrd="1" destOrd="0" presId="urn:microsoft.com/office/officeart/2005/8/layout/hierarchy1"/>
    <dgm:cxn modelId="{36836E53-2FEF-449B-B3A5-0BA6879C3A7C}" type="presParOf" srcId="{9CE8F0CC-B92A-494E-855E-2AFCE609BCB8}" destId="{08C671E4-7A62-4BB2-9C6D-FEBA17E8845E}" srcOrd="0" destOrd="0" presId="urn:microsoft.com/office/officeart/2005/8/layout/hierarchy1"/>
    <dgm:cxn modelId="{70AE2C61-B48C-4A76-B537-02B9AB1B2B00}" type="presParOf" srcId="{9CE8F0CC-B92A-494E-855E-2AFCE609BCB8}" destId="{C38F5959-45CC-4F24-9CD9-AB8389E7D658}" srcOrd="1" destOrd="0" presId="urn:microsoft.com/office/officeart/2005/8/layout/hierarchy1"/>
    <dgm:cxn modelId="{C9DEA93D-B8CC-4880-AC38-43108E37E8A4}" type="presParOf" srcId="{C38F5959-45CC-4F24-9CD9-AB8389E7D658}" destId="{D2684B41-FD64-4F7F-9CC3-22A0664732AC}" srcOrd="0" destOrd="0" presId="urn:microsoft.com/office/officeart/2005/8/layout/hierarchy1"/>
    <dgm:cxn modelId="{86F02134-6F3E-4B10-89E6-E64AD15870FB}" type="presParOf" srcId="{D2684B41-FD64-4F7F-9CC3-22A0664732AC}" destId="{370D0FAF-A91A-4022-AA02-D3ACC0761248}" srcOrd="0" destOrd="0" presId="urn:microsoft.com/office/officeart/2005/8/layout/hierarchy1"/>
    <dgm:cxn modelId="{75D028EE-737C-4D55-8FDA-09430110C9DC}" type="presParOf" srcId="{D2684B41-FD64-4F7F-9CC3-22A0664732AC}" destId="{84387120-0C80-4F38-86E7-6A9BE9B3116C}" srcOrd="1" destOrd="0" presId="urn:microsoft.com/office/officeart/2005/8/layout/hierarchy1"/>
    <dgm:cxn modelId="{57AC0D3E-242C-4DB8-BDB0-F66A0E3CA52B}" type="presParOf" srcId="{C38F5959-45CC-4F24-9CD9-AB8389E7D658}" destId="{F9121E72-739A-4076-AA8B-1603A8FE3224}" srcOrd="1" destOrd="0" presId="urn:microsoft.com/office/officeart/2005/8/layout/hierarchy1"/>
    <dgm:cxn modelId="{9CF5C068-E5E5-40BA-81B5-921FE4600809}" type="presParOf" srcId="{F9121E72-739A-4076-AA8B-1603A8FE3224}" destId="{C6220532-7EFB-4300-B0B0-EE93B7556367}" srcOrd="0" destOrd="0" presId="urn:microsoft.com/office/officeart/2005/8/layout/hierarchy1"/>
    <dgm:cxn modelId="{9FBE2705-DA55-4A20-A3F7-32438F615DE5}" type="presParOf" srcId="{F9121E72-739A-4076-AA8B-1603A8FE3224}" destId="{FFE489AA-0C0E-4041-A1AA-6D6A6FC883C0}" srcOrd="1" destOrd="0" presId="urn:microsoft.com/office/officeart/2005/8/layout/hierarchy1"/>
    <dgm:cxn modelId="{D9FBAE8E-A953-455D-9E2A-D941DFA62C33}" type="presParOf" srcId="{FFE489AA-0C0E-4041-A1AA-6D6A6FC883C0}" destId="{F9125B57-CB8A-465A-ADCE-904FFCF2570C}" srcOrd="0" destOrd="0" presId="urn:microsoft.com/office/officeart/2005/8/layout/hierarchy1"/>
    <dgm:cxn modelId="{ADDB3020-C23C-4079-9D27-A9BE096EA1A9}" type="presParOf" srcId="{F9125B57-CB8A-465A-ADCE-904FFCF2570C}" destId="{25E8D606-94DA-42C7-9F38-E2158A0AE6DD}" srcOrd="0" destOrd="0" presId="urn:microsoft.com/office/officeart/2005/8/layout/hierarchy1"/>
    <dgm:cxn modelId="{D7F55BB6-77A9-4A62-805E-E1CFE32F853B}" type="presParOf" srcId="{F9125B57-CB8A-465A-ADCE-904FFCF2570C}" destId="{11658777-F920-460D-8027-B41D947CDDAB}" srcOrd="1" destOrd="0" presId="urn:microsoft.com/office/officeart/2005/8/layout/hierarchy1"/>
    <dgm:cxn modelId="{422754C7-BE77-44F9-971F-E8B1170A9466}" type="presParOf" srcId="{FFE489AA-0C0E-4041-A1AA-6D6A6FC883C0}" destId="{7A3372DD-8C13-4FCF-A6F1-6AB6C9F53C8E}" srcOrd="1" destOrd="0" presId="urn:microsoft.com/office/officeart/2005/8/layout/hierarchy1"/>
    <dgm:cxn modelId="{0954F7EC-799C-4C94-B644-FBC06E39AF03}" type="presParOf" srcId="{AF3D059E-3219-4485-BAE5-D93D5A6287EC}" destId="{E4C530D3-D179-4FAC-9036-626E190C9136}" srcOrd="4" destOrd="0" presId="urn:microsoft.com/office/officeart/2005/8/layout/hierarchy1"/>
    <dgm:cxn modelId="{371EF20F-5254-4523-8427-2A22BB9489DD}" type="presParOf" srcId="{AF3D059E-3219-4485-BAE5-D93D5A6287EC}" destId="{18B5AA90-C526-4560-AC8B-481C1F1EDFCF}" srcOrd="5" destOrd="0" presId="urn:microsoft.com/office/officeart/2005/8/layout/hierarchy1"/>
    <dgm:cxn modelId="{577218AD-DAF6-4AAB-AE27-36768F55AF01}" type="presParOf" srcId="{18B5AA90-C526-4560-AC8B-481C1F1EDFCF}" destId="{A79F2421-854F-43E5-8736-CF67411F90A3}" srcOrd="0" destOrd="0" presId="urn:microsoft.com/office/officeart/2005/8/layout/hierarchy1"/>
    <dgm:cxn modelId="{9D1F1DAF-CDC6-4DF7-A662-745A6A900AE3}" type="presParOf" srcId="{A79F2421-854F-43E5-8736-CF67411F90A3}" destId="{F2A7D9D1-3698-4AFF-9CC5-6E4737CC5265}" srcOrd="0" destOrd="0" presId="urn:microsoft.com/office/officeart/2005/8/layout/hierarchy1"/>
    <dgm:cxn modelId="{5534ED45-DEDA-4EE2-A204-9A9CBC42921C}" type="presParOf" srcId="{A79F2421-854F-43E5-8736-CF67411F90A3}" destId="{67753A9A-081B-4C8B-9E40-1367225D3172}" srcOrd="1" destOrd="0" presId="urn:microsoft.com/office/officeart/2005/8/layout/hierarchy1"/>
    <dgm:cxn modelId="{BC61CB4E-596C-400D-82B5-0C2FE41AB576}" type="presParOf" srcId="{18B5AA90-C526-4560-AC8B-481C1F1EDFCF}" destId="{42656D3B-4139-4D29-8ADA-68EE171583A6}" srcOrd="1" destOrd="0" presId="urn:microsoft.com/office/officeart/2005/8/layout/hierarchy1"/>
    <dgm:cxn modelId="{6C5DF6C4-E064-43B1-B2C9-527565D0B94D}" type="presParOf" srcId="{42656D3B-4139-4D29-8ADA-68EE171583A6}" destId="{A4955A64-DB72-4D1B-B842-4248BC74A6F7}" srcOrd="0" destOrd="0" presId="urn:microsoft.com/office/officeart/2005/8/layout/hierarchy1"/>
    <dgm:cxn modelId="{B9B55AD1-B7E9-4A4F-BE48-9A6C12E96DDA}" type="presParOf" srcId="{42656D3B-4139-4D29-8ADA-68EE171583A6}" destId="{8D1BC702-D762-472E-BDB4-9660372F1D60}" srcOrd="1" destOrd="0" presId="urn:microsoft.com/office/officeart/2005/8/layout/hierarchy1"/>
    <dgm:cxn modelId="{117B4D1E-C498-4C5D-BC39-0E84902717F7}" type="presParOf" srcId="{8D1BC702-D762-472E-BDB4-9660372F1D60}" destId="{6AFA4DB2-4058-4667-A6AC-27C11F6608DC}" srcOrd="0" destOrd="0" presId="urn:microsoft.com/office/officeart/2005/8/layout/hierarchy1"/>
    <dgm:cxn modelId="{1276128F-339E-4DF0-80A1-5F9837AD18F4}" type="presParOf" srcId="{6AFA4DB2-4058-4667-A6AC-27C11F6608DC}" destId="{AD5002CC-A62B-4EF1-8A6B-ED8934F778C4}" srcOrd="0" destOrd="0" presId="urn:microsoft.com/office/officeart/2005/8/layout/hierarchy1"/>
    <dgm:cxn modelId="{98EA02B3-1FBE-4004-8553-EA4CAA37F7A9}" type="presParOf" srcId="{6AFA4DB2-4058-4667-A6AC-27C11F6608DC}" destId="{E619AD4E-CB2A-4DC6-A9A5-536E7EC4D82C}" srcOrd="1" destOrd="0" presId="urn:microsoft.com/office/officeart/2005/8/layout/hierarchy1"/>
    <dgm:cxn modelId="{5FFD5DD1-C1F6-452E-BD47-898558D8EFCD}" type="presParOf" srcId="{8D1BC702-D762-472E-BDB4-9660372F1D60}" destId="{129E1489-17B0-4407-B0A0-73612F6AB917}" srcOrd="1" destOrd="0" presId="urn:microsoft.com/office/officeart/2005/8/layout/hierarchy1"/>
    <dgm:cxn modelId="{80061B65-947C-4254-8C8A-F87D051F365A}" type="presParOf" srcId="{129E1489-17B0-4407-B0A0-73612F6AB917}" destId="{8167B763-142C-4D05-9B65-D76C6C32EB03}" srcOrd="0" destOrd="0" presId="urn:microsoft.com/office/officeart/2005/8/layout/hierarchy1"/>
    <dgm:cxn modelId="{33B7DA48-7069-4B54-94E8-CAE52F13A091}" type="presParOf" srcId="{129E1489-17B0-4407-B0A0-73612F6AB917}" destId="{24D98CB0-9867-422E-9D84-395635C476F8}" srcOrd="1" destOrd="0" presId="urn:microsoft.com/office/officeart/2005/8/layout/hierarchy1"/>
    <dgm:cxn modelId="{FF4CDDBD-DC7B-4E33-A8D3-8B49231C508B}" type="presParOf" srcId="{24D98CB0-9867-422E-9D84-395635C476F8}" destId="{456930B6-8DF8-4B40-8543-7A1F5BB9E64F}" srcOrd="0" destOrd="0" presId="urn:microsoft.com/office/officeart/2005/8/layout/hierarchy1"/>
    <dgm:cxn modelId="{637B2F03-37EF-4780-9A66-8F4905551E4A}" type="presParOf" srcId="{456930B6-8DF8-4B40-8543-7A1F5BB9E64F}" destId="{545BDEEB-28E1-4499-82B8-55634165AB3B}" srcOrd="0" destOrd="0" presId="urn:microsoft.com/office/officeart/2005/8/layout/hierarchy1"/>
    <dgm:cxn modelId="{3F6E3E63-A45E-4058-900B-50C44C0EC8F3}" type="presParOf" srcId="{456930B6-8DF8-4B40-8543-7A1F5BB9E64F}" destId="{4DC663F6-0E50-4DA6-A56A-8BC04B1D267C}" srcOrd="1" destOrd="0" presId="urn:microsoft.com/office/officeart/2005/8/layout/hierarchy1"/>
    <dgm:cxn modelId="{843082F3-76DF-442B-A59E-3DA9A2D13E9F}" type="presParOf" srcId="{24D98CB0-9867-422E-9D84-395635C476F8}" destId="{31838016-30C2-4C4D-9E92-45A3E52AAAAD}" srcOrd="1" destOrd="0" presId="urn:microsoft.com/office/officeart/2005/8/layout/hierarchy1"/>
    <dgm:cxn modelId="{16B67879-5BAB-4710-B6AF-220E8F06FAEC}" type="presParOf" srcId="{4ADFDCD5-1406-4FA1-8F17-3A0C1F1E20DE}" destId="{B5FE6834-23FF-45C4-8304-2333DF24EC3E}" srcOrd="2" destOrd="0" presId="urn:microsoft.com/office/officeart/2005/8/layout/hierarchy1"/>
    <dgm:cxn modelId="{E06AD812-C22B-4E06-86F0-3C9377C9D972}" type="presParOf" srcId="{4ADFDCD5-1406-4FA1-8F17-3A0C1F1E20DE}" destId="{72FFD0AD-6609-4ACC-96BA-07A5417579C2}" srcOrd="3" destOrd="0" presId="urn:microsoft.com/office/officeart/2005/8/layout/hierarchy1"/>
    <dgm:cxn modelId="{EEF33318-9FA1-4259-A834-F9DACD68320D}" type="presParOf" srcId="{72FFD0AD-6609-4ACC-96BA-07A5417579C2}" destId="{DF60AEB4-DCFC-4444-9C8D-8A072987FB8F}" srcOrd="0" destOrd="0" presId="urn:microsoft.com/office/officeart/2005/8/layout/hierarchy1"/>
    <dgm:cxn modelId="{C6291964-8FB1-498A-A2A7-8DB2D414CBA0}" type="presParOf" srcId="{DF60AEB4-DCFC-4444-9C8D-8A072987FB8F}" destId="{38102D37-8CC9-4A68-B7EB-626ED55FAAAE}" srcOrd="0" destOrd="0" presId="urn:microsoft.com/office/officeart/2005/8/layout/hierarchy1"/>
    <dgm:cxn modelId="{3E6DA981-77B0-4AC9-AA83-B8FA0426D432}" type="presParOf" srcId="{DF60AEB4-DCFC-4444-9C8D-8A072987FB8F}" destId="{180F0FC3-B2F8-48A0-B164-AEBB3F1C3EE1}" srcOrd="1" destOrd="0" presId="urn:microsoft.com/office/officeart/2005/8/layout/hierarchy1"/>
    <dgm:cxn modelId="{1928A6CA-47FC-4A0C-B531-FC36F091CC61}" type="presParOf" srcId="{72FFD0AD-6609-4ACC-96BA-07A5417579C2}" destId="{683BE35F-731C-4C72-9BA0-D36CFAFE6A8D}" srcOrd="1" destOrd="0" presId="urn:microsoft.com/office/officeart/2005/8/layout/hierarchy1"/>
    <dgm:cxn modelId="{3D026FFC-B279-4B2D-81A7-191ADE1A87CA}" type="presParOf" srcId="{683BE35F-731C-4C72-9BA0-D36CFAFE6A8D}" destId="{3E728379-F235-4A5E-9797-1225B6C8CFD2}" srcOrd="0" destOrd="0" presId="urn:microsoft.com/office/officeart/2005/8/layout/hierarchy1"/>
    <dgm:cxn modelId="{D929F789-121D-4042-9205-1D00D89F26D9}" type="presParOf" srcId="{683BE35F-731C-4C72-9BA0-D36CFAFE6A8D}" destId="{13A2D07B-CEF4-42C2-A6BC-79CE3FEDD44D}" srcOrd="1" destOrd="0" presId="urn:microsoft.com/office/officeart/2005/8/layout/hierarchy1"/>
    <dgm:cxn modelId="{E54EBCE2-5D37-44AA-A19D-C649B19578FD}" type="presParOf" srcId="{13A2D07B-CEF4-42C2-A6BC-79CE3FEDD44D}" destId="{5C611A6C-3DB6-42A5-AC74-7EB36DEA41A6}" srcOrd="0" destOrd="0" presId="urn:microsoft.com/office/officeart/2005/8/layout/hierarchy1"/>
    <dgm:cxn modelId="{9A93343F-8213-455E-9B35-4353B0E7F984}" type="presParOf" srcId="{5C611A6C-3DB6-42A5-AC74-7EB36DEA41A6}" destId="{F2BCD176-0B3E-4500-B36E-3C3D0F34D8E8}" srcOrd="0" destOrd="0" presId="urn:microsoft.com/office/officeart/2005/8/layout/hierarchy1"/>
    <dgm:cxn modelId="{42D74395-8B29-4056-8303-6FD5C6715AD6}" type="presParOf" srcId="{5C611A6C-3DB6-42A5-AC74-7EB36DEA41A6}" destId="{AC0D04D8-D82B-4DF0-AF50-8D563F45488F}" srcOrd="1" destOrd="0" presId="urn:microsoft.com/office/officeart/2005/8/layout/hierarchy1"/>
    <dgm:cxn modelId="{EC8FE70F-BCC1-4FE4-BC45-5E0486FE8A5E}" type="presParOf" srcId="{13A2D07B-CEF4-42C2-A6BC-79CE3FEDD44D}" destId="{21C1A6AE-7142-492D-96E5-7F273584919D}" srcOrd="1" destOrd="0" presId="urn:microsoft.com/office/officeart/2005/8/layout/hierarchy1"/>
    <dgm:cxn modelId="{E1A1F37D-7769-4AF9-874D-3463AE670E7F}" type="presParOf" srcId="{21C1A6AE-7142-492D-96E5-7F273584919D}" destId="{87F2D6D7-9181-4441-AAB7-AD8DC2332F56}" srcOrd="0" destOrd="0" presId="urn:microsoft.com/office/officeart/2005/8/layout/hierarchy1"/>
    <dgm:cxn modelId="{9B557659-58CA-46CC-BE6F-44332BDEE106}" type="presParOf" srcId="{21C1A6AE-7142-492D-96E5-7F273584919D}" destId="{4F55655C-F207-4575-9260-F785C768D977}" srcOrd="1" destOrd="0" presId="urn:microsoft.com/office/officeart/2005/8/layout/hierarchy1"/>
    <dgm:cxn modelId="{783772C2-6911-4E68-A614-9E954C9A4A28}" type="presParOf" srcId="{4F55655C-F207-4575-9260-F785C768D977}" destId="{4178E554-B51F-46B0-89C7-16EC00B23384}" srcOrd="0" destOrd="0" presId="urn:microsoft.com/office/officeart/2005/8/layout/hierarchy1"/>
    <dgm:cxn modelId="{06F3DFED-E5EC-4524-917A-908BC2658CBE}" type="presParOf" srcId="{4178E554-B51F-46B0-89C7-16EC00B23384}" destId="{D5636DE9-05CD-49E5-813A-0EB18326F6E3}" srcOrd="0" destOrd="0" presId="urn:microsoft.com/office/officeart/2005/8/layout/hierarchy1"/>
    <dgm:cxn modelId="{046068D7-F919-45C1-8B47-815019974CAC}" type="presParOf" srcId="{4178E554-B51F-46B0-89C7-16EC00B23384}" destId="{2C494E72-8FF4-40DA-B20F-4CA41CFE219E}" srcOrd="1" destOrd="0" presId="urn:microsoft.com/office/officeart/2005/8/layout/hierarchy1"/>
    <dgm:cxn modelId="{75219DE7-5F67-4CF9-89B6-2E6E713A7816}" type="presParOf" srcId="{4F55655C-F207-4575-9260-F785C768D977}" destId="{763D3526-99C3-48B3-B2BD-479D4E6CE914}" srcOrd="1" destOrd="0" presId="urn:microsoft.com/office/officeart/2005/8/layout/hierarchy1"/>
    <dgm:cxn modelId="{3914D7B6-8AA3-463C-B158-55C1A9DC93D7}" type="presParOf" srcId="{763D3526-99C3-48B3-B2BD-479D4E6CE914}" destId="{7898C65A-6D90-4CF1-9238-5A3B3505DFB0}" srcOrd="0" destOrd="0" presId="urn:microsoft.com/office/officeart/2005/8/layout/hierarchy1"/>
    <dgm:cxn modelId="{74CC7CE0-F0B9-4249-8444-A658126CE824}" type="presParOf" srcId="{763D3526-99C3-48B3-B2BD-479D4E6CE914}" destId="{7EFB446A-7875-4566-9E21-28A4E68AC2B6}" srcOrd="1" destOrd="0" presId="urn:microsoft.com/office/officeart/2005/8/layout/hierarchy1"/>
    <dgm:cxn modelId="{63A163CC-E6B2-4E1E-8833-319E9B536532}" type="presParOf" srcId="{7EFB446A-7875-4566-9E21-28A4E68AC2B6}" destId="{8C48F678-264F-42CF-BBEB-4A497BAEEB2E}" srcOrd="0" destOrd="0" presId="urn:microsoft.com/office/officeart/2005/8/layout/hierarchy1"/>
    <dgm:cxn modelId="{9EC59A5C-C32F-4CA8-81BD-A7451CDF7722}" type="presParOf" srcId="{8C48F678-264F-42CF-BBEB-4A497BAEEB2E}" destId="{8C40FE94-FDEE-420A-BA7B-8BD632B4DBC1}" srcOrd="0" destOrd="0" presId="urn:microsoft.com/office/officeart/2005/8/layout/hierarchy1"/>
    <dgm:cxn modelId="{FE10F6B2-918C-4248-BD65-45911E1FED7F}" type="presParOf" srcId="{8C48F678-264F-42CF-BBEB-4A497BAEEB2E}" destId="{AE6AE407-5423-4C34-9B88-99436BDDA311}" srcOrd="1" destOrd="0" presId="urn:microsoft.com/office/officeart/2005/8/layout/hierarchy1"/>
    <dgm:cxn modelId="{673EBDCB-19E2-4E6A-ACBD-576E95C1BCCA}" type="presParOf" srcId="{7EFB446A-7875-4566-9E21-28A4E68AC2B6}" destId="{EF0681CF-68B0-4BA5-96F9-56B323417CA5}" srcOrd="1" destOrd="0" presId="urn:microsoft.com/office/officeart/2005/8/layout/hierarchy1"/>
    <dgm:cxn modelId="{BDD2FD94-A4A2-474C-BD5A-4E383CBDB4A6}" type="presParOf" srcId="{763D3526-99C3-48B3-B2BD-479D4E6CE914}" destId="{F214DF58-DE6E-42C9-B13C-08577DF898D2}" srcOrd="2" destOrd="0" presId="urn:microsoft.com/office/officeart/2005/8/layout/hierarchy1"/>
    <dgm:cxn modelId="{F21F163C-9D83-495D-9481-825496115F1A}" type="presParOf" srcId="{763D3526-99C3-48B3-B2BD-479D4E6CE914}" destId="{15A6596A-C2B9-468F-A070-A610647EF52F}" srcOrd="3" destOrd="0" presId="urn:microsoft.com/office/officeart/2005/8/layout/hierarchy1"/>
    <dgm:cxn modelId="{298850F8-BC93-4553-86E3-95D1DCF8AE60}" type="presParOf" srcId="{15A6596A-C2B9-468F-A070-A610647EF52F}" destId="{20B8EFCD-4CEA-465E-A9E5-49DA8B02F8EB}" srcOrd="0" destOrd="0" presId="urn:microsoft.com/office/officeart/2005/8/layout/hierarchy1"/>
    <dgm:cxn modelId="{612DCA46-BB0C-48A0-BBC4-2C62D933651B}" type="presParOf" srcId="{20B8EFCD-4CEA-465E-A9E5-49DA8B02F8EB}" destId="{D29A77CB-F770-4C69-9CE7-9FC781DDF83A}" srcOrd="0" destOrd="0" presId="urn:microsoft.com/office/officeart/2005/8/layout/hierarchy1"/>
    <dgm:cxn modelId="{D03FA111-556B-49CD-B2C9-522D880FB399}" type="presParOf" srcId="{20B8EFCD-4CEA-465E-A9E5-49DA8B02F8EB}" destId="{1C1F18B7-3E9C-46D2-AB8A-10C77A2A377D}" srcOrd="1" destOrd="0" presId="urn:microsoft.com/office/officeart/2005/8/layout/hierarchy1"/>
    <dgm:cxn modelId="{A2620C0F-DA0F-4763-BA6A-23AF3DEC6D4F}" type="presParOf" srcId="{15A6596A-C2B9-468F-A070-A610647EF52F}" destId="{E5D20083-31F9-4255-A7B3-B01161D72CFE}" srcOrd="1" destOrd="0" presId="urn:microsoft.com/office/officeart/2005/8/layout/hierarchy1"/>
    <dgm:cxn modelId="{1678152D-EE9C-4514-8C70-2C0E2913547B}" type="presParOf" srcId="{763D3526-99C3-48B3-B2BD-479D4E6CE914}" destId="{280625ED-6D2D-44B3-BCCE-BAA0548259EA}" srcOrd="4" destOrd="0" presId="urn:microsoft.com/office/officeart/2005/8/layout/hierarchy1"/>
    <dgm:cxn modelId="{0459ECCB-1C58-4984-8B6A-8E192C07840E}" type="presParOf" srcId="{763D3526-99C3-48B3-B2BD-479D4E6CE914}" destId="{69A9CEB2-3890-4E8E-B2F8-A47EC398CD1A}" srcOrd="5" destOrd="0" presId="urn:microsoft.com/office/officeart/2005/8/layout/hierarchy1"/>
    <dgm:cxn modelId="{B5C93B66-3379-4D2B-AB0C-75FB55C3C8F8}" type="presParOf" srcId="{69A9CEB2-3890-4E8E-B2F8-A47EC398CD1A}" destId="{5562E3EB-8CFD-4FFF-AE3B-50F85D9E1202}" srcOrd="0" destOrd="0" presId="urn:microsoft.com/office/officeart/2005/8/layout/hierarchy1"/>
    <dgm:cxn modelId="{6EC180A4-E5E8-4BCC-846B-BC1A5682A277}" type="presParOf" srcId="{5562E3EB-8CFD-4FFF-AE3B-50F85D9E1202}" destId="{0B4D83C7-500B-43F6-9B93-7DD4FF4374F5}" srcOrd="0" destOrd="0" presId="urn:microsoft.com/office/officeart/2005/8/layout/hierarchy1"/>
    <dgm:cxn modelId="{BDB7DBD9-C1EB-4158-8CE3-0679EB39FAAF}" type="presParOf" srcId="{5562E3EB-8CFD-4FFF-AE3B-50F85D9E1202}" destId="{0D65B8D2-2E4A-48D1-9161-EE99FB794344}" srcOrd="1" destOrd="0" presId="urn:microsoft.com/office/officeart/2005/8/layout/hierarchy1"/>
    <dgm:cxn modelId="{7FA40A9E-863D-455F-914D-2E12564AFB8C}" type="presParOf" srcId="{69A9CEB2-3890-4E8E-B2F8-A47EC398CD1A}" destId="{F2527D0A-8E66-47F0-AD4F-52CCC392F30A}" srcOrd="1" destOrd="0" presId="urn:microsoft.com/office/officeart/2005/8/layout/hierarchy1"/>
    <dgm:cxn modelId="{90665DEA-353E-4930-93CF-F7BF24B63BC8}" type="presParOf" srcId="{21C1A6AE-7142-492D-96E5-7F273584919D}" destId="{F8BB3648-0BC7-4765-921D-86A397F68782}" srcOrd="2" destOrd="0" presId="urn:microsoft.com/office/officeart/2005/8/layout/hierarchy1"/>
    <dgm:cxn modelId="{919024AF-04B4-4F0E-A78F-7316B54EEF38}" type="presParOf" srcId="{21C1A6AE-7142-492D-96E5-7F273584919D}" destId="{A1F8C35C-06A0-4755-80B4-DFE5F556067E}" srcOrd="3" destOrd="0" presId="urn:microsoft.com/office/officeart/2005/8/layout/hierarchy1"/>
    <dgm:cxn modelId="{A8805F44-52AE-41AB-B255-B2CC7ED49B2E}" type="presParOf" srcId="{A1F8C35C-06A0-4755-80B4-DFE5F556067E}" destId="{4B5177F3-BBD4-49DA-BD97-B71B9715DD8B}" srcOrd="0" destOrd="0" presId="urn:microsoft.com/office/officeart/2005/8/layout/hierarchy1"/>
    <dgm:cxn modelId="{86F4B384-9AC1-4B45-A6E2-1CE3CDB96213}" type="presParOf" srcId="{4B5177F3-BBD4-49DA-BD97-B71B9715DD8B}" destId="{672A5216-FFC8-476B-8C0D-8C190BAB2A7B}" srcOrd="0" destOrd="0" presId="urn:microsoft.com/office/officeart/2005/8/layout/hierarchy1"/>
    <dgm:cxn modelId="{25F4C56E-B818-4063-A4B4-A91E966FE4E1}" type="presParOf" srcId="{4B5177F3-BBD4-49DA-BD97-B71B9715DD8B}" destId="{65A79129-3EB5-4328-AD41-D0F55FA2A24D}" srcOrd="1" destOrd="0" presId="urn:microsoft.com/office/officeart/2005/8/layout/hierarchy1"/>
    <dgm:cxn modelId="{15B78A81-54CC-42DF-8ABF-4A732F01A26C}" type="presParOf" srcId="{A1F8C35C-06A0-4755-80B4-DFE5F556067E}" destId="{CC6C15F2-8817-4E57-9317-B14FB2FC0282}" srcOrd="1" destOrd="0" presId="urn:microsoft.com/office/officeart/2005/8/layout/hierarchy1"/>
    <dgm:cxn modelId="{B461B9DF-2906-4089-A4B1-7B8A99BE91AD}" type="presParOf" srcId="{CC6C15F2-8817-4E57-9317-B14FB2FC0282}" destId="{BB5DEAA7-7D82-420F-BA20-31E04937EA78}" srcOrd="0" destOrd="0" presId="urn:microsoft.com/office/officeart/2005/8/layout/hierarchy1"/>
    <dgm:cxn modelId="{C03B1782-6C7B-462F-BCCC-B6387E788CFC}" type="presParOf" srcId="{CC6C15F2-8817-4E57-9317-B14FB2FC0282}" destId="{3E38FCD6-FCF8-4335-AD5B-C0970D41AC1C}" srcOrd="1" destOrd="0" presId="urn:microsoft.com/office/officeart/2005/8/layout/hierarchy1"/>
    <dgm:cxn modelId="{6ABAFE7D-56F5-45D7-8857-02BE708CA76D}" type="presParOf" srcId="{3E38FCD6-FCF8-4335-AD5B-C0970D41AC1C}" destId="{55DE5020-AC9C-4273-91AD-ECFD24154739}" srcOrd="0" destOrd="0" presId="urn:microsoft.com/office/officeart/2005/8/layout/hierarchy1"/>
    <dgm:cxn modelId="{AA38D788-479C-4FB8-A51C-4BD975DA3D46}" type="presParOf" srcId="{55DE5020-AC9C-4273-91AD-ECFD24154739}" destId="{E4632D78-8E03-41B8-A76E-FEB4E416851F}" srcOrd="0" destOrd="0" presId="urn:microsoft.com/office/officeart/2005/8/layout/hierarchy1"/>
    <dgm:cxn modelId="{CE2470B6-5521-43B4-AD53-05C8CAAE11A9}" type="presParOf" srcId="{55DE5020-AC9C-4273-91AD-ECFD24154739}" destId="{71A20658-B0A9-4353-9D30-42E5E399981F}" srcOrd="1" destOrd="0" presId="urn:microsoft.com/office/officeart/2005/8/layout/hierarchy1"/>
    <dgm:cxn modelId="{49C211A2-DEFA-4746-B11C-36726ED90259}" type="presParOf" srcId="{3E38FCD6-FCF8-4335-AD5B-C0970D41AC1C}" destId="{81555D31-1CF0-4B37-9455-C852DA174BEC}" srcOrd="1" destOrd="0" presId="urn:microsoft.com/office/officeart/2005/8/layout/hierarchy1"/>
    <dgm:cxn modelId="{8E3F7F6E-9485-48CB-B404-271B34A93F0C}" type="presParOf" srcId="{CC6C15F2-8817-4E57-9317-B14FB2FC0282}" destId="{CBB07690-1996-4281-9C8F-53444F4C5EB2}" srcOrd="2" destOrd="0" presId="urn:microsoft.com/office/officeart/2005/8/layout/hierarchy1"/>
    <dgm:cxn modelId="{786AF0BE-F655-4B20-997C-E0027DD4768F}" type="presParOf" srcId="{CC6C15F2-8817-4E57-9317-B14FB2FC0282}" destId="{6D74B0A3-2461-429A-AF90-DA344F9B3250}" srcOrd="3" destOrd="0" presId="urn:microsoft.com/office/officeart/2005/8/layout/hierarchy1"/>
    <dgm:cxn modelId="{2BBC4CEF-3276-4AA6-BCB5-C230D00BE5D5}" type="presParOf" srcId="{6D74B0A3-2461-429A-AF90-DA344F9B3250}" destId="{FFF54445-1AAA-4889-B815-F0C3B8D951D3}" srcOrd="0" destOrd="0" presId="urn:microsoft.com/office/officeart/2005/8/layout/hierarchy1"/>
    <dgm:cxn modelId="{E37898EB-95E5-4291-86A9-DE4C8109558E}" type="presParOf" srcId="{FFF54445-1AAA-4889-B815-F0C3B8D951D3}" destId="{8B1F5BFE-68B5-49FC-8F57-38D7861AE05A}" srcOrd="0" destOrd="0" presId="urn:microsoft.com/office/officeart/2005/8/layout/hierarchy1"/>
    <dgm:cxn modelId="{38ADE465-CDB8-47DA-81B2-204030D4A1A3}" type="presParOf" srcId="{FFF54445-1AAA-4889-B815-F0C3B8D951D3}" destId="{E4AB5276-12F3-4B38-9F0C-83E848E7AC19}" srcOrd="1" destOrd="0" presId="urn:microsoft.com/office/officeart/2005/8/layout/hierarchy1"/>
    <dgm:cxn modelId="{F2D94AD9-7AD7-47CE-8504-72169D34CEF8}" type="presParOf" srcId="{6D74B0A3-2461-429A-AF90-DA344F9B3250}" destId="{4249F457-E1CE-4C0F-B0A5-6257BDC75C51}" srcOrd="1" destOrd="0" presId="urn:microsoft.com/office/officeart/2005/8/layout/hierarchy1"/>
    <dgm:cxn modelId="{054B279B-82A1-4DC5-B44D-D5351CD734CE}" type="presParOf" srcId="{CC6C15F2-8817-4E57-9317-B14FB2FC0282}" destId="{A86D6189-1A54-4B69-8E73-51A75108F410}" srcOrd="4" destOrd="0" presId="urn:microsoft.com/office/officeart/2005/8/layout/hierarchy1"/>
    <dgm:cxn modelId="{7B23DEB0-2B2C-414E-8A32-F86BD6196BFC}" type="presParOf" srcId="{CC6C15F2-8817-4E57-9317-B14FB2FC0282}" destId="{80EE40F2-5C0A-4001-820F-95FB19C557A6}" srcOrd="5" destOrd="0" presId="urn:microsoft.com/office/officeart/2005/8/layout/hierarchy1"/>
    <dgm:cxn modelId="{EF8E5653-82C9-4F18-AF9C-B9E8DC8F4984}" type="presParOf" srcId="{80EE40F2-5C0A-4001-820F-95FB19C557A6}" destId="{5B18FBD4-1FF5-4EFB-AA83-8F0F8A4FA0AE}" srcOrd="0" destOrd="0" presId="urn:microsoft.com/office/officeart/2005/8/layout/hierarchy1"/>
    <dgm:cxn modelId="{74871C3F-F642-43FA-8FB0-A63559B5DECC}" type="presParOf" srcId="{5B18FBD4-1FF5-4EFB-AA83-8F0F8A4FA0AE}" destId="{F23B3220-9849-46CD-96D8-65236FA8AE3D}" srcOrd="0" destOrd="0" presId="urn:microsoft.com/office/officeart/2005/8/layout/hierarchy1"/>
    <dgm:cxn modelId="{84540B2F-7355-4031-87EB-A7EDF371A6C6}" type="presParOf" srcId="{5B18FBD4-1FF5-4EFB-AA83-8F0F8A4FA0AE}" destId="{6D769285-FBF3-4983-A256-C5769D157E81}" srcOrd="1" destOrd="0" presId="urn:microsoft.com/office/officeart/2005/8/layout/hierarchy1"/>
    <dgm:cxn modelId="{CAC72831-8399-41A8-9B2B-6976D9739680}" type="presParOf" srcId="{80EE40F2-5C0A-4001-820F-95FB19C557A6}" destId="{31B695DB-AA09-4AB0-A94E-0A8450C340BE}" srcOrd="1" destOrd="0" presId="urn:microsoft.com/office/officeart/2005/8/layout/hierarchy1"/>
    <dgm:cxn modelId="{352FE192-9894-4A7E-97A5-923636F04A1A}" type="presParOf" srcId="{CC6C15F2-8817-4E57-9317-B14FB2FC0282}" destId="{252A6564-5C91-4942-BF68-C6C5429A8518}" srcOrd="6" destOrd="0" presId="urn:microsoft.com/office/officeart/2005/8/layout/hierarchy1"/>
    <dgm:cxn modelId="{43CA1A9C-9C2E-483B-97DC-4E9697D7A127}" type="presParOf" srcId="{CC6C15F2-8817-4E57-9317-B14FB2FC0282}" destId="{450D099F-4F27-48F0-AE8D-089E4FE454C6}" srcOrd="7" destOrd="0" presId="urn:microsoft.com/office/officeart/2005/8/layout/hierarchy1"/>
    <dgm:cxn modelId="{766C6149-7C43-40D7-BB5A-4D8DBFC3F3B4}" type="presParOf" srcId="{450D099F-4F27-48F0-AE8D-089E4FE454C6}" destId="{2AE646EF-4644-4EA5-8768-333B3FB358D3}" srcOrd="0" destOrd="0" presId="urn:microsoft.com/office/officeart/2005/8/layout/hierarchy1"/>
    <dgm:cxn modelId="{BB04459F-C688-43FC-82C5-B06B02811DB3}" type="presParOf" srcId="{2AE646EF-4644-4EA5-8768-333B3FB358D3}" destId="{7928527A-C67A-431A-B2C5-E423BA3B9EFD}" srcOrd="0" destOrd="0" presId="urn:microsoft.com/office/officeart/2005/8/layout/hierarchy1"/>
    <dgm:cxn modelId="{0669F9CD-A442-4186-AE35-63307EB05480}" type="presParOf" srcId="{2AE646EF-4644-4EA5-8768-333B3FB358D3}" destId="{7218D804-9DA7-4B6F-89D1-ECA2BF65B408}" srcOrd="1" destOrd="0" presId="urn:microsoft.com/office/officeart/2005/8/layout/hierarchy1"/>
    <dgm:cxn modelId="{8F8950DD-8D35-4189-8DBB-CF55E962AEBB}" type="presParOf" srcId="{450D099F-4F27-48F0-AE8D-089E4FE454C6}" destId="{DFB0D27E-FDBD-4641-A4F9-C1D8E390F34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A6564-5C91-4942-BF68-C6C5429A8518}">
      <dsp:nvSpPr>
        <dsp:cNvPr id="0" name=""/>
        <dsp:cNvSpPr/>
      </dsp:nvSpPr>
      <dsp:spPr>
        <a:xfrm>
          <a:off x="6837536" y="3109976"/>
          <a:ext cx="1296169" cy="205619"/>
        </a:xfrm>
        <a:custGeom>
          <a:avLst/>
          <a:gdLst/>
          <a:ahLst/>
          <a:cxnLst/>
          <a:rect l="0" t="0" r="0" b="0"/>
          <a:pathLst>
            <a:path>
              <a:moveTo>
                <a:pt x="0" y="0"/>
              </a:moveTo>
              <a:lnTo>
                <a:pt x="0" y="140123"/>
              </a:lnTo>
              <a:lnTo>
                <a:pt x="1296169" y="140123"/>
              </a:lnTo>
              <a:lnTo>
                <a:pt x="1296169"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6D6189-1A54-4B69-8E73-51A75108F410}">
      <dsp:nvSpPr>
        <dsp:cNvPr id="0" name=""/>
        <dsp:cNvSpPr/>
      </dsp:nvSpPr>
      <dsp:spPr>
        <a:xfrm>
          <a:off x="6837536" y="3109976"/>
          <a:ext cx="432056" cy="205619"/>
        </a:xfrm>
        <a:custGeom>
          <a:avLst/>
          <a:gdLst/>
          <a:ahLst/>
          <a:cxnLst/>
          <a:rect l="0" t="0" r="0" b="0"/>
          <a:pathLst>
            <a:path>
              <a:moveTo>
                <a:pt x="0" y="0"/>
              </a:moveTo>
              <a:lnTo>
                <a:pt x="0" y="140123"/>
              </a:lnTo>
              <a:lnTo>
                <a:pt x="432056" y="140123"/>
              </a:lnTo>
              <a:lnTo>
                <a:pt x="432056"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B07690-1996-4281-9C8F-53444F4C5EB2}">
      <dsp:nvSpPr>
        <dsp:cNvPr id="0" name=""/>
        <dsp:cNvSpPr/>
      </dsp:nvSpPr>
      <dsp:spPr>
        <a:xfrm>
          <a:off x="6405479" y="3109976"/>
          <a:ext cx="432056" cy="205619"/>
        </a:xfrm>
        <a:custGeom>
          <a:avLst/>
          <a:gdLst/>
          <a:ahLst/>
          <a:cxnLst/>
          <a:rect l="0" t="0" r="0" b="0"/>
          <a:pathLst>
            <a:path>
              <a:moveTo>
                <a:pt x="432056" y="0"/>
              </a:moveTo>
              <a:lnTo>
                <a:pt x="432056" y="140123"/>
              </a:lnTo>
              <a:lnTo>
                <a:pt x="0" y="140123"/>
              </a:lnTo>
              <a:lnTo>
                <a:pt x="0"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5DEAA7-7D82-420F-BA20-31E04937EA78}">
      <dsp:nvSpPr>
        <dsp:cNvPr id="0" name=""/>
        <dsp:cNvSpPr/>
      </dsp:nvSpPr>
      <dsp:spPr>
        <a:xfrm>
          <a:off x="5541367" y="3109976"/>
          <a:ext cx="1296169" cy="205619"/>
        </a:xfrm>
        <a:custGeom>
          <a:avLst/>
          <a:gdLst/>
          <a:ahLst/>
          <a:cxnLst/>
          <a:rect l="0" t="0" r="0" b="0"/>
          <a:pathLst>
            <a:path>
              <a:moveTo>
                <a:pt x="1296169" y="0"/>
              </a:moveTo>
              <a:lnTo>
                <a:pt x="1296169" y="140123"/>
              </a:lnTo>
              <a:lnTo>
                <a:pt x="0" y="140123"/>
              </a:lnTo>
              <a:lnTo>
                <a:pt x="0"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BB3648-0BC7-4765-921D-86A397F68782}">
      <dsp:nvSpPr>
        <dsp:cNvPr id="0" name=""/>
        <dsp:cNvSpPr/>
      </dsp:nvSpPr>
      <dsp:spPr>
        <a:xfrm>
          <a:off x="5325339" y="2455410"/>
          <a:ext cx="1512197" cy="205619"/>
        </a:xfrm>
        <a:custGeom>
          <a:avLst/>
          <a:gdLst/>
          <a:ahLst/>
          <a:cxnLst/>
          <a:rect l="0" t="0" r="0" b="0"/>
          <a:pathLst>
            <a:path>
              <a:moveTo>
                <a:pt x="0" y="0"/>
              </a:moveTo>
              <a:lnTo>
                <a:pt x="0" y="140123"/>
              </a:lnTo>
              <a:lnTo>
                <a:pt x="1512197" y="140123"/>
              </a:lnTo>
              <a:lnTo>
                <a:pt x="1512197"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0625ED-6D2D-44B3-BCCE-BAA0548259EA}">
      <dsp:nvSpPr>
        <dsp:cNvPr id="0" name=""/>
        <dsp:cNvSpPr/>
      </dsp:nvSpPr>
      <dsp:spPr>
        <a:xfrm>
          <a:off x="3813141" y="3109976"/>
          <a:ext cx="864112" cy="205619"/>
        </a:xfrm>
        <a:custGeom>
          <a:avLst/>
          <a:gdLst/>
          <a:ahLst/>
          <a:cxnLst/>
          <a:rect l="0" t="0" r="0" b="0"/>
          <a:pathLst>
            <a:path>
              <a:moveTo>
                <a:pt x="0" y="0"/>
              </a:moveTo>
              <a:lnTo>
                <a:pt x="0" y="140123"/>
              </a:lnTo>
              <a:lnTo>
                <a:pt x="864112" y="140123"/>
              </a:lnTo>
              <a:lnTo>
                <a:pt x="864112"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14DF58-DE6E-42C9-B13C-08577DF898D2}">
      <dsp:nvSpPr>
        <dsp:cNvPr id="0" name=""/>
        <dsp:cNvSpPr/>
      </dsp:nvSpPr>
      <dsp:spPr>
        <a:xfrm>
          <a:off x="3767421" y="3109976"/>
          <a:ext cx="91440" cy="205619"/>
        </a:xfrm>
        <a:custGeom>
          <a:avLst/>
          <a:gdLst/>
          <a:ahLst/>
          <a:cxnLst/>
          <a:rect l="0" t="0" r="0" b="0"/>
          <a:pathLst>
            <a:path>
              <a:moveTo>
                <a:pt x="45720" y="0"/>
              </a:moveTo>
              <a:lnTo>
                <a:pt x="45720"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98C65A-6D90-4CF1-9238-5A3B3505DFB0}">
      <dsp:nvSpPr>
        <dsp:cNvPr id="0" name=""/>
        <dsp:cNvSpPr/>
      </dsp:nvSpPr>
      <dsp:spPr>
        <a:xfrm>
          <a:off x="2949029" y="3109976"/>
          <a:ext cx="864112" cy="205619"/>
        </a:xfrm>
        <a:custGeom>
          <a:avLst/>
          <a:gdLst/>
          <a:ahLst/>
          <a:cxnLst/>
          <a:rect l="0" t="0" r="0" b="0"/>
          <a:pathLst>
            <a:path>
              <a:moveTo>
                <a:pt x="864112" y="0"/>
              </a:moveTo>
              <a:lnTo>
                <a:pt x="864112" y="140123"/>
              </a:lnTo>
              <a:lnTo>
                <a:pt x="0" y="140123"/>
              </a:lnTo>
              <a:lnTo>
                <a:pt x="0"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F2D6D7-9181-4441-AAB7-AD8DC2332F56}">
      <dsp:nvSpPr>
        <dsp:cNvPr id="0" name=""/>
        <dsp:cNvSpPr/>
      </dsp:nvSpPr>
      <dsp:spPr>
        <a:xfrm>
          <a:off x="3813141" y="2455410"/>
          <a:ext cx="1512197" cy="205619"/>
        </a:xfrm>
        <a:custGeom>
          <a:avLst/>
          <a:gdLst/>
          <a:ahLst/>
          <a:cxnLst/>
          <a:rect l="0" t="0" r="0" b="0"/>
          <a:pathLst>
            <a:path>
              <a:moveTo>
                <a:pt x="1512197" y="0"/>
              </a:moveTo>
              <a:lnTo>
                <a:pt x="1512197" y="140123"/>
              </a:lnTo>
              <a:lnTo>
                <a:pt x="0" y="140123"/>
              </a:lnTo>
              <a:lnTo>
                <a:pt x="0"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728379-F235-4A5E-9797-1225B6C8CFD2}">
      <dsp:nvSpPr>
        <dsp:cNvPr id="0" name=""/>
        <dsp:cNvSpPr/>
      </dsp:nvSpPr>
      <dsp:spPr>
        <a:xfrm>
          <a:off x="5279619" y="1800845"/>
          <a:ext cx="91440" cy="205619"/>
        </a:xfrm>
        <a:custGeom>
          <a:avLst/>
          <a:gdLst/>
          <a:ahLst/>
          <a:cxnLst/>
          <a:rect l="0" t="0" r="0" b="0"/>
          <a:pathLst>
            <a:path>
              <a:moveTo>
                <a:pt x="45720" y="0"/>
              </a:moveTo>
              <a:lnTo>
                <a:pt x="45720"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E6834-23FF-45C4-8304-2333DF24EC3E}">
      <dsp:nvSpPr>
        <dsp:cNvPr id="0" name=""/>
        <dsp:cNvSpPr/>
      </dsp:nvSpPr>
      <dsp:spPr>
        <a:xfrm>
          <a:off x="3312329" y="1146280"/>
          <a:ext cx="2013009" cy="205619"/>
        </a:xfrm>
        <a:custGeom>
          <a:avLst/>
          <a:gdLst/>
          <a:ahLst/>
          <a:cxnLst/>
          <a:rect l="0" t="0" r="0" b="0"/>
          <a:pathLst>
            <a:path>
              <a:moveTo>
                <a:pt x="0" y="0"/>
              </a:moveTo>
              <a:lnTo>
                <a:pt x="0" y="140123"/>
              </a:lnTo>
              <a:lnTo>
                <a:pt x="2013009" y="140123"/>
              </a:lnTo>
              <a:lnTo>
                <a:pt x="2013009" y="205619"/>
              </a:lnTo>
            </a:path>
          </a:pathLst>
        </a:custGeom>
        <a:noFill/>
        <a:ln w="1079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67B763-142C-4D05-9B65-D76C6C32EB03}">
      <dsp:nvSpPr>
        <dsp:cNvPr id="0" name=""/>
        <dsp:cNvSpPr/>
      </dsp:nvSpPr>
      <dsp:spPr>
        <a:xfrm>
          <a:off x="2039196" y="3109976"/>
          <a:ext cx="91440" cy="205619"/>
        </a:xfrm>
        <a:custGeom>
          <a:avLst/>
          <a:gdLst/>
          <a:ahLst/>
          <a:cxnLst/>
          <a:rect l="0" t="0" r="0" b="0"/>
          <a:pathLst>
            <a:path>
              <a:moveTo>
                <a:pt x="45720" y="0"/>
              </a:moveTo>
              <a:lnTo>
                <a:pt x="45720"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955A64-DB72-4D1B-B842-4248BC74A6F7}">
      <dsp:nvSpPr>
        <dsp:cNvPr id="0" name=""/>
        <dsp:cNvSpPr/>
      </dsp:nvSpPr>
      <dsp:spPr>
        <a:xfrm>
          <a:off x="2039196" y="2455410"/>
          <a:ext cx="91440" cy="205619"/>
        </a:xfrm>
        <a:custGeom>
          <a:avLst/>
          <a:gdLst/>
          <a:ahLst/>
          <a:cxnLst/>
          <a:rect l="0" t="0" r="0" b="0"/>
          <a:pathLst>
            <a:path>
              <a:moveTo>
                <a:pt x="45720" y="0"/>
              </a:moveTo>
              <a:lnTo>
                <a:pt x="45720"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530D3-D179-4FAC-9036-626E190C9136}">
      <dsp:nvSpPr>
        <dsp:cNvPr id="0" name=""/>
        <dsp:cNvSpPr/>
      </dsp:nvSpPr>
      <dsp:spPr>
        <a:xfrm>
          <a:off x="1220803" y="1800845"/>
          <a:ext cx="864112" cy="205619"/>
        </a:xfrm>
        <a:custGeom>
          <a:avLst/>
          <a:gdLst/>
          <a:ahLst/>
          <a:cxnLst/>
          <a:rect l="0" t="0" r="0" b="0"/>
          <a:pathLst>
            <a:path>
              <a:moveTo>
                <a:pt x="0" y="0"/>
              </a:moveTo>
              <a:lnTo>
                <a:pt x="0" y="140123"/>
              </a:lnTo>
              <a:lnTo>
                <a:pt x="864112" y="140123"/>
              </a:lnTo>
              <a:lnTo>
                <a:pt x="864112"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220532-7EFB-4300-B0B0-EE93B7556367}">
      <dsp:nvSpPr>
        <dsp:cNvPr id="0" name=""/>
        <dsp:cNvSpPr/>
      </dsp:nvSpPr>
      <dsp:spPr>
        <a:xfrm>
          <a:off x="1175083" y="3109976"/>
          <a:ext cx="91440" cy="205619"/>
        </a:xfrm>
        <a:custGeom>
          <a:avLst/>
          <a:gdLst/>
          <a:ahLst/>
          <a:cxnLst/>
          <a:rect l="0" t="0" r="0" b="0"/>
          <a:pathLst>
            <a:path>
              <a:moveTo>
                <a:pt x="45720" y="0"/>
              </a:moveTo>
              <a:lnTo>
                <a:pt x="45720"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671E4-7A62-4BB2-9C6D-FEBA17E8845E}">
      <dsp:nvSpPr>
        <dsp:cNvPr id="0" name=""/>
        <dsp:cNvSpPr/>
      </dsp:nvSpPr>
      <dsp:spPr>
        <a:xfrm>
          <a:off x="1175083" y="2455410"/>
          <a:ext cx="91440" cy="205619"/>
        </a:xfrm>
        <a:custGeom>
          <a:avLst/>
          <a:gdLst/>
          <a:ahLst/>
          <a:cxnLst/>
          <a:rect l="0" t="0" r="0" b="0"/>
          <a:pathLst>
            <a:path>
              <a:moveTo>
                <a:pt x="45720" y="0"/>
              </a:moveTo>
              <a:lnTo>
                <a:pt x="45720"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53E18-5C4F-4533-8DE5-3C8BA34AF337}">
      <dsp:nvSpPr>
        <dsp:cNvPr id="0" name=""/>
        <dsp:cNvSpPr/>
      </dsp:nvSpPr>
      <dsp:spPr>
        <a:xfrm>
          <a:off x="1175083" y="1800845"/>
          <a:ext cx="91440" cy="205619"/>
        </a:xfrm>
        <a:custGeom>
          <a:avLst/>
          <a:gdLst/>
          <a:ahLst/>
          <a:cxnLst/>
          <a:rect l="0" t="0" r="0" b="0"/>
          <a:pathLst>
            <a:path>
              <a:moveTo>
                <a:pt x="45720" y="0"/>
              </a:moveTo>
              <a:lnTo>
                <a:pt x="45720"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8B2A4-CA40-4D3C-9DB3-A9B503CD85CF}">
      <dsp:nvSpPr>
        <dsp:cNvPr id="0" name=""/>
        <dsp:cNvSpPr/>
      </dsp:nvSpPr>
      <dsp:spPr>
        <a:xfrm>
          <a:off x="310970" y="3109976"/>
          <a:ext cx="91440" cy="205619"/>
        </a:xfrm>
        <a:custGeom>
          <a:avLst/>
          <a:gdLst/>
          <a:ahLst/>
          <a:cxnLst/>
          <a:rect l="0" t="0" r="0" b="0"/>
          <a:pathLst>
            <a:path>
              <a:moveTo>
                <a:pt x="45720" y="0"/>
              </a:moveTo>
              <a:lnTo>
                <a:pt x="45720"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75FDA3-490A-4275-B1ED-7903FE2F2D39}">
      <dsp:nvSpPr>
        <dsp:cNvPr id="0" name=""/>
        <dsp:cNvSpPr/>
      </dsp:nvSpPr>
      <dsp:spPr>
        <a:xfrm>
          <a:off x="310970" y="2455410"/>
          <a:ext cx="91440" cy="205619"/>
        </a:xfrm>
        <a:custGeom>
          <a:avLst/>
          <a:gdLst/>
          <a:ahLst/>
          <a:cxnLst/>
          <a:rect l="0" t="0" r="0" b="0"/>
          <a:pathLst>
            <a:path>
              <a:moveTo>
                <a:pt x="45720" y="0"/>
              </a:moveTo>
              <a:lnTo>
                <a:pt x="45720"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31FED9-645B-4705-99FC-88E93B26AFC6}">
      <dsp:nvSpPr>
        <dsp:cNvPr id="0" name=""/>
        <dsp:cNvSpPr/>
      </dsp:nvSpPr>
      <dsp:spPr>
        <a:xfrm>
          <a:off x="356690" y="1800845"/>
          <a:ext cx="864112" cy="205619"/>
        </a:xfrm>
        <a:custGeom>
          <a:avLst/>
          <a:gdLst/>
          <a:ahLst/>
          <a:cxnLst/>
          <a:rect l="0" t="0" r="0" b="0"/>
          <a:pathLst>
            <a:path>
              <a:moveTo>
                <a:pt x="864112" y="0"/>
              </a:moveTo>
              <a:lnTo>
                <a:pt x="864112" y="140123"/>
              </a:lnTo>
              <a:lnTo>
                <a:pt x="0" y="140123"/>
              </a:lnTo>
              <a:lnTo>
                <a:pt x="0" y="205619"/>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EC59F3-BFD5-4898-B990-0332281E56DB}">
      <dsp:nvSpPr>
        <dsp:cNvPr id="0" name=""/>
        <dsp:cNvSpPr/>
      </dsp:nvSpPr>
      <dsp:spPr>
        <a:xfrm>
          <a:off x="1220803" y="1146280"/>
          <a:ext cx="2091525" cy="205619"/>
        </a:xfrm>
        <a:custGeom>
          <a:avLst/>
          <a:gdLst/>
          <a:ahLst/>
          <a:cxnLst/>
          <a:rect l="0" t="0" r="0" b="0"/>
          <a:pathLst>
            <a:path>
              <a:moveTo>
                <a:pt x="2091525" y="0"/>
              </a:moveTo>
              <a:lnTo>
                <a:pt x="2091525" y="140123"/>
              </a:lnTo>
              <a:lnTo>
                <a:pt x="0" y="140123"/>
              </a:lnTo>
              <a:lnTo>
                <a:pt x="0" y="205619"/>
              </a:lnTo>
            </a:path>
          </a:pathLst>
        </a:custGeom>
        <a:noFill/>
        <a:ln w="1079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758FC8-2345-40DD-A4BE-0720184FDF7F}">
      <dsp:nvSpPr>
        <dsp:cNvPr id="0" name=""/>
        <dsp:cNvSpPr/>
      </dsp:nvSpPr>
      <dsp:spPr>
        <a:xfrm>
          <a:off x="2343476" y="697334"/>
          <a:ext cx="1937706"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8B07C6-DC1F-48FB-9958-1C95D7E6CF8C}">
      <dsp:nvSpPr>
        <dsp:cNvPr id="0" name=""/>
        <dsp:cNvSpPr/>
      </dsp:nvSpPr>
      <dsp:spPr>
        <a:xfrm>
          <a:off x="2422031" y="771962"/>
          <a:ext cx="1937706"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Principal</a:t>
          </a:r>
        </a:p>
      </dsp:txBody>
      <dsp:txXfrm>
        <a:off x="2435180" y="785111"/>
        <a:ext cx="1911408" cy="422647"/>
      </dsp:txXfrm>
    </dsp:sp>
    <dsp:sp modelId="{D1214A90-B38E-4FD2-9F13-4BBE47477A95}">
      <dsp:nvSpPr>
        <dsp:cNvPr id="0" name=""/>
        <dsp:cNvSpPr/>
      </dsp:nvSpPr>
      <dsp:spPr>
        <a:xfrm>
          <a:off x="647952" y="1351899"/>
          <a:ext cx="1145702"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9142C4-E43C-4D92-A0A4-5DD7EF012BC0}">
      <dsp:nvSpPr>
        <dsp:cNvPr id="0" name=""/>
        <dsp:cNvSpPr/>
      </dsp:nvSpPr>
      <dsp:spPr>
        <a:xfrm>
          <a:off x="726508" y="1426527"/>
          <a:ext cx="1145702"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Vice Principal</a:t>
          </a:r>
        </a:p>
      </dsp:txBody>
      <dsp:txXfrm>
        <a:off x="739657" y="1439676"/>
        <a:ext cx="1119404" cy="422647"/>
      </dsp:txXfrm>
    </dsp:sp>
    <dsp:sp modelId="{5F8C99FD-2374-42C4-98B2-73D61729F1E3}">
      <dsp:nvSpPr>
        <dsp:cNvPr id="0" name=""/>
        <dsp:cNvSpPr/>
      </dsp:nvSpPr>
      <dsp:spPr>
        <a:xfrm>
          <a:off x="3190" y="2006465"/>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9AF1E-309C-4B8B-8A03-58563E53CF72}">
      <dsp:nvSpPr>
        <dsp:cNvPr id="0" name=""/>
        <dsp:cNvSpPr/>
      </dsp:nvSpPr>
      <dsp:spPr>
        <a:xfrm>
          <a:off x="81746" y="2081093"/>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Arts</a:t>
          </a:r>
        </a:p>
      </dsp:txBody>
      <dsp:txXfrm>
        <a:off x="94895" y="2094242"/>
        <a:ext cx="680703" cy="422647"/>
      </dsp:txXfrm>
    </dsp:sp>
    <dsp:sp modelId="{D60C50B0-B26F-4F67-8EFF-8EBBF7C3AD2D}">
      <dsp:nvSpPr>
        <dsp:cNvPr id="0" name=""/>
        <dsp:cNvSpPr/>
      </dsp:nvSpPr>
      <dsp:spPr>
        <a:xfrm>
          <a:off x="3190" y="2661030"/>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78547-0861-4A15-AD6F-F83B3D62D7ED}">
      <dsp:nvSpPr>
        <dsp:cNvPr id="0" name=""/>
        <dsp:cNvSpPr/>
      </dsp:nvSpPr>
      <dsp:spPr>
        <a:xfrm>
          <a:off x="81746" y="2735658"/>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HOD</a:t>
          </a:r>
        </a:p>
      </dsp:txBody>
      <dsp:txXfrm>
        <a:off x="94895" y="2748807"/>
        <a:ext cx="680703" cy="422647"/>
      </dsp:txXfrm>
    </dsp:sp>
    <dsp:sp modelId="{D2A494B0-C998-4DCF-85CD-DD123F76BD35}">
      <dsp:nvSpPr>
        <dsp:cNvPr id="0" name=""/>
        <dsp:cNvSpPr/>
      </dsp:nvSpPr>
      <dsp:spPr>
        <a:xfrm>
          <a:off x="3190" y="3315595"/>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96E29-D1CF-44D2-AC0C-1E80FA604993}">
      <dsp:nvSpPr>
        <dsp:cNvPr id="0" name=""/>
        <dsp:cNvSpPr/>
      </dsp:nvSpPr>
      <dsp:spPr>
        <a:xfrm>
          <a:off x="81746" y="3390223"/>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Asst. Professor</a:t>
          </a:r>
        </a:p>
      </dsp:txBody>
      <dsp:txXfrm>
        <a:off x="94895" y="3403372"/>
        <a:ext cx="680703" cy="422647"/>
      </dsp:txXfrm>
    </dsp:sp>
    <dsp:sp modelId="{B378E21D-A2AE-4B7F-934E-3CAB5F3EC561}">
      <dsp:nvSpPr>
        <dsp:cNvPr id="0" name=""/>
        <dsp:cNvSpPr/>
      </dsp:nvSpPr>
      <dsp:spPr>
        <a:xfrm>
          <a:off x="867303" y="2006465"/>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F9D21-99F9-4CD0-AAE0-F1B052CCEE18}">
      <dsp:nvSpPr>
        <dsp:cNvPr id="0" name=""/>
        <dsp:cNvSpPr/>
      </dsp:nvSpPr>
      <dsp:spPr>
        <a:xfrm>
          <a:off x="945858" y="2081093"/>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Commerce</a:t>
          </a:r>
        </a:p>
      </dsp:txBody>
      <dsp:txXfrm>
        <a:off x="959007" y="2094242"/>
        <a:ext cx="680703" cy="422647"/>
      </dsp:txXfrm>
    </dsp:sp>
    <dsp:sp modelId="{370D0FAF-A91A-4022-AA02-D3ACC0761248}">
      <dsp:nvSpPr>
        <dsp:cNvPr id="0" name=""/>
        <dsp:cNvSpPr/>
      </dsp:nvSpPr>
      <dsp:spPr>
        <a:xfrm>
          <a:off x="867303" y="2661030"/>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87120-0C80-4F38-86E7-6A9BE9B3116C}">
      <dsp:nvSpPr>
        <dsp:cNvPr id="0" name=""/>
        <dsp:cNvSpPr/>
      </dsp:nvSpPr>
      <dsp:spPr>
        <a:xfrm>
          <a:off x="945858" y="2735658"/>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HOD</a:t>
          </a:r>
        </a:p>
      </dsp:txBody>
      <dsp:txXfrm>
        <a:off x="959007" y="2748807"/>
        <a:ext cx="680703" cy="422647"/>
      </dsp:txXfrm>
    </dsp:sp>
    <dsp:sp modelId="{25E8D606-94DA-42C7-9F38-E2158A0AE6DD}">
      <dsp:nvSpPr>
        <dsp:cNvPr id="0" name=""/>
        <dsp:cNvSpPr/>
      </dsp:nvSpPr>
      <dsp:spPr>
        <a:xfrm>
          <a:off x="867303" y="3315595"/>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658777-F920-460D-8027-B41D947CDDAB}">
      <dsp:nvSpPr>
        <dsp:cNvPr id="0" name=""/>
        <dsp:cNvSpPr/>
      </dsp:nvSpPr>
      <dsp:spPr>
        <a:xfrm>
          <a:off x="945858" y="3390223"/>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Asst.Professor</a:t>
          </a:r>
        </a:p>
      </dsp:txBody>
      <dsp:txXfrm>
        <a:off x="959007" y="3403372"/>
        <a:ext cx="680703" cy="422647"/>
      </dsp:txXfrm>
    </dsp:sp>
    <dsp:sp modelId="{F2A7D9D1-3698-4AFF-9CC5-6E4737CC5265}">
      <dsp:nvSpPr>
        <dsp:cNvPr id="0" name=""/>
        <dsp:cNvSpPr/>
      </dsp:nvSpPr>
      <dsp:spPr>
        <a:xfrm>
          <a:off x="1731415" y="2006465"/>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753A9A-081B-4C8B-9E40-1367225D3172}">
      <dsp:nvSpPr>
        <dsp:cNvPr id="0" name=""/>
        <dsp:cNvSpPr/>
      </dsp:nvSpPr>
      <dsp:spPr>
        <a:xfrm>
          <a:off x="1809971" y="2081093"/>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00075">
            <a:lnSpc>
              <a:spcPct val="90000"/>
            </a:lnSpc>
            <a:spcBef>
              <a:spcPct val="0"/>
            </a:spcBef>
            <a:spcAft>
              <a:spcPct val="35000"/>
            </a:spcAft>
            <a:buNone/>
          </a:pPr>
          <a:r>
            <a:rPr lang="en-US" sz="1350" b="1" kern="1200" dirty="0"/>
            <a:t>Science</a:t>
          </a:r>
        </a:p>
      </dsp:txBody>
      <dsp:txXfrm>
        <a:off x="1823120" y="2094242"/>
        <a:ext cx="680703" cy="422647"/>
      </dsp:txXfrm>
    </dsp:sp>
    <dsp:sp modelId="{AD5002CC-A62B-4EF1-8A6B-ED8934F778C4}">
      <dsp:nvSpPr>
        <dsp:cNvPr id="0" name=""/>
        <dsp:cNvSpPr/>
      </dsp:nvSpPr>
      <dsp:spPr>
        <a:xfrm>
          <a:off x="1731415" y="2661030"/>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9AD4E-CB2A-4DC6-A9A5-536E7EC4D82C}">
      <dsp:nvSpPr>
        <dsp:cNvPr id="0" name=""/>
        <dsp:cNvSpPr/>
      </dsp:nvSpPr>
      <dsp:spPr>
        <a:xfrm>
          <a:off x="1809971" y="2735658"/>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HOD</a:t>
          </a:r>
        </a:p>
      </dsp:txBody>
      <dsp:txXfrm>
        <a:off x="1823120" y="2748807"/>
        <a:ext cx="680703" cy="422647"/>
      </dsp:txXfrm>
    </dsp:sp>
    <dsp:sp modelId="{545BDEEB-28E1-4499-82B8-55634165AB3B}">
      <dsp:nvSpPr>
        <dsp:cNvPr id="0" name=""/>
        <dsp:cNvSpPr/>
      </dsp:nvSpPr>
      <dsp:spPr>
        <a:xfrm>
          <a:off x="1731415" y="3315595"/>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C663F6-0E50-4DA6-A56A-8BC04B1D267C}">
      <dsp:nvSpPr>
        <dsp:cNvPr id="0" name=""/>
        <dsp:cNvSpPr/>
      </dsp:nvSpPr>
      <dsp:spPr>
        <a:xfrm>
          <a:off x="1809971" y="3390223"/>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Asst.Professor</a:t>
          </a:r>
        </a:p>
      </dsp:txBody>
      <dsp:txXfrm>
        <a:off x="1823120" y="3403372"/>
        <a:ext cx="680703" cy="422647"/>
      </dsp:txXfrm>
    </dsp:sp>
    <dsp:sp modelId="{38102D37-8CC9-4A68-B7EB-626ED55FAAAE}">
      <dsp:nvSpPr>
        <dsp:cNvPr id="0" name=""/>
        <dsp:cNvSpPr/>
      </dsp:nvSpPr>
      <dsp:spPr>
        <a:xfrm>
          <a:off x="4673971" y="1351899"/>
          <a:ext cx="1302734"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F0FC3-B2F8-48A0-B164-AEBB3F1C3EE1}">
      <dsp:nvSpPr>
        <dsp:cNvPr id="0" name=""/>
        <dsp:cNvSpPr/>
      </dsp:nvSpPr>
      <dsp:spPr>
        <a:xfrm>
          <a:off x="4752527" y="1426527"/>
          <a:ext cx="1302734"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Superintendent</a:t>
          </a:r>
        </a:p>
      </dsp:txBody>
      <dsp:txXfrm>
        <a:off x="4765676" y="1439676"/>
        <a:ext cx="1276436" cy="422647"/>
      </dsp:txXfrm>
    </dsp:sp>
    <dsp:sp modelId="{F2BCD176-0B3E-4500-B36E-3C3D0F34D8E8}">
      <dsp:nvSpPr>
        <dsp:cNvPr id="0" name=""/>
        <dsp:cNvSpPr/>
      </dsp:nvSpPr>
      <dsp:spPr>
        <a:xfrm>
          <a:off x="4752568" y="2006465"/>
          <a:ext cx="1145540"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D04D8-D82B-4DF0-AF50-8D563F45488F}">
      <dsp:nvSpPr>
        <dsp:cNvPr id="0" name=""/>
        <dsp:cNvSpPr/>
      </dsp:nvSpPr>
      <dsp:spPr>
        <a:xfrm>
          <a:off x="4831124" y="2081093"/>
          <a:ext cx="1145540"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Head Clerk</a:t>
          </a:r>
        </a:p>
      </dsp:txBody>
      <dsp:txXfrm>
        <a:off x="4844273" y="2094242"/>
        <a:ext cx="1119242" cy="422647"/>
      </dsp:txXfrm>
    </dsp:sp>
    <dsp:sp modelId="{D5636DE9-05CD-49E5-813A-0EB18326F6E3}">
      <dsp:nvSpPr>
        <dsp:cNvPr id="0" name=""/>
        <dsp:cNvSpPr/>
      </dsp:nvSpPr>
      <dsp:spPr>
        <a:xfrm>
          <a:off x="3459641" y="2661030"/>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94E72-8FF4-40DA-B20F-4CA41CFE219E}">
      <dsp:nvSpPr>
        <dsp:cNvPr id="0" name=""/>
        <dsp:cNvSpPr/>
      </dsp:nvSpPr>
      <dsp:spPr>
        <a:xfrm>
          <a:off x="3538196" y="2735658"/>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Senior Clerk [Accounts]</a:t>
          </a:r>
        </a:p>
      </dsp:txBody>
      <dsp:txXfrm>
        <a:off x="3551345" y="2748807"/>
        <a:ext cx="680703" cy="422647"/>
      </dsp:txXfrm>
    </dsp:sp>
    <dsp:sp modelId="{8C40FE94-FDEE-420A-BA7B-8BD632B4DBC1}">
      <dsp:nvSpPr>
        <dsp:cNvPr id="0" name=""/>
        <dsp:cNvSpPr/>
      </dsp:nvSpPr>
      <dsp:spPr>
        <a:xfrm>
          <a:off x="2595528" y="3315595"/>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AE407-5423-4C34-9B88-99436BDDA311}">
      <dsp:nvSpPr>
        <dsp:cNvPr id="0" name=""/>
        <dsp:cNvSpPr/>
      </dsp:nvSpPr>
      <dsp:spPr>
        <a:xfrm>
          <a:off x="2674084" y="3390223"/>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Cashier</a:t>
          </a:r>
        </a:p>
      </dsp:txBody>
      <dsp:txXfrm>
        <a:off x="2687233" y="3403372"/>
        <a:ext cx="680703" cy="422647"/>
      </dsp:txXfrm>
    </dsp:sp>
    <dsp:sp modelId="{D29A77CB-F770-4C69-9CE7-9FC781DDF83A}">
      <dsp:nvSpPr>
        <dsp:cNvPr id="0" name=""/>
        <dsp:cNvSpPr/>
      </dsp:nvSpPr>
      <dsp:spPr>
        <a:xfrm>
          <a:off x="3459641" y="3315595"/>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F18B7-3E9C-46D2-AB8A-10C77A2A377D}">
      <dsp:nvSpPr>
        <dsp:cNvPr id="0" name=""/>
        <dsp:cNvSpPr/>
      </dsp:nvSpPr>
      <dsp:spPr>
        <a:xfrm>
          <a:off x="3538196" y="3390223"/>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Accounts Assistant</a:t>
          </a:r>
        </a:p>
      </dsp:txBody>
      <dsp:txXfrm>
        <a:off x="3551345" y="3403372"/>
        <a:ext cx="680703" cy="422647"/>
      </dsp:txXfrm>
    </dsp:sp>
    <dsp:sp modelId="{0B4D83C7-500B-43F6-9B93-7DD4FF4374F5}">
      <dsp:nvSpPr>
        <dsp:cNvPr id="0" name=""/>
        <dsp:cNvSpPr/>
      </dsp:nvSpPr>
      <dsp:spPr>
        <a:xfrm>
          <a:off x="4323753" y="3315595"/>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5B8D2-2E4A-48D1-9161-EE99FB794344}">
      <dsp:nvSpPr>
        <dsp:cNvPr id="0" name=""/>
        <dsp:cNvSpPr/>
      </dsp:nvSpPr>
      <dsp:spPr>
        <a:xfrm>
          <a:off x="4402309" y="3390223"/>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Accounts Clerk [Payroll]</a:t>
          </a:r>
        </a:p>
      </dsp:txBody>
      <dsp:txXfrm>
        <a:off x="4415458" y="3403372"/>
        <a:ext cx="680703" cy="422647"/>
      </dsp:txXfrm>
    </dsp:sp>
    <dsp:sp modelId="{672A5216-FFC8-476B-8C0D-8C190BAB2A7B}">
      <dsp:nvSpPr>
        <dsp:cNvPr id="0" name=""/>
        <dsp:cNvSpPr/>
      </dsp:nvSpPr>
      <dsp:spPr>
        <a:xfrm>
          <a:off x="6484035" y="2661030"/>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A79129-3EB5-4328-AD41-D0F55FA2A24D}">
      <dsp:nvSpPr>
        <dsp:cNvPr id="0" name=""/>
        <dsp:cNvSpPr/>
      </dsp:nvSpPr>
      <dsp:spPr>
        <a:xfrm>
          <a:off x="6562591" y="2735658"/>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Senior Clerk [Admin]</a:t>
          </a:r>
        </a:p>
        <a:p>
          <a:pPr marL="0" lvl="0" indent="0" algn="ctr" defTabSz="400050">
            <a:lnSpc>
              <a:spcPct val="90000"/>
            </a:lnSpc>
            <a:spcBef>
              <a:spcPct val="0"/>
            </a:spcBef>
            <a:spcAft>
              <a:spcPct val="35000"/>
            </a:spcAft>
            <a:buNone/>
          </a:pPr>
          <a:endParaRPr lang="en-US" sz="700" kern="1200" dirty="0"/>
        </a:p>
      </dsp:txBody>
      <dsp:txXfrm>
        <a:off x="6575740" y="2748807"/>
        <a:ext cx="680703" cy="422647"/>
      </dsp:txXfrm>
    </dsp:sp>
    <dsp:sp modelId="{E4632D78-8E03-41B8-A76E-FEB4E416851F}">
      <dsp:nvSpPr>
        <dsp:cNvPr id="0" name=""/>
        <dsp:cNvSpPr/>
      </dsp:nvSpPr>
      <dsp:spPr>
        <a:xfrm>
          <a:off x="5187866" y="3315595"/>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A20658-B0A9-4353-9D30-42E5E399981F}">
      <dsp:nvSpPr>
        <dsp:cNvPr id="0" name=""/>
        <dsp:cNvSpPr/>
      </dsp:nvSpPr>
      <dsp:spPr>
        <a:xfrm>
          <a:off x="5266422" y="3390223"/>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Junior Clerk [Arts]</a:t>
          </a:r>
        </a:p>
      </dsp:txBody>
      <dsp:txXfrm>
        <a:off x="5279571" y="3403372"/>
        <a:ext cx="680703" cy="422647"/>
      </dsp:txXfrm>
    </dsp:sp>
    <dsp:sp modelId="{8B1F5BFE-68B5-49FC-8F57-38D7861AE05A}">
      <dsp:nvSpPr>
        <dsp:cNvPr id="0" name=""/>
        <dsp:cNvSpPr/>
      </dsp:nvSpPr>
      <dsp:spPr>
        <a:xfrm>
          <a:off x="6051979" y="3315595"/>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AB5276-12F3-4B38-9F0C-83E848E7AC19}">
      <dsp:nvSpPr>
        <dsp:cNvPr id="0" name=""/>
        <dsp:cNvSpPr/>
      </dsp:nvSpPr>
      <dsp:spPr>
        <a:xfrm>
          <a:off x="6130534" y="3390223"/>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Junior Clerk [Commerce</a:t>
          </a:r>
          <a:r>
            <a:rPr lang="en-US" sz="900" kern="1200" dirty="0"/>
            <a:t>]</a:t>
          </a:r>
        </a:p>
      </dsp:txBody>
      <dsp:txXfrm>
        <a:off x="6143683" y="3403372"/>
        <a:ext cx="680703" cy="422647"/>
      </dsp:txXfrm>
    </dsp:sp>
    <dsp:sp modelId="{F23B3220-9849-46CD-96D8-65236FA8AE3D}">
      <dsp:nvSpPr>
        <dsp:cNvPr id="0" name=""/>
        <dsp:cNvSpPr/>
      </dsp:nvSpPr>
      <dsp:spPr>
        <a:xfrm>
          <a:off x="6916091" y="3315595"/>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769285-FBF3-4983-A256-C5769D157E81}">
      <dsp:nvSpPr>
        <dsp:cNvPr id="0" name=""/>
        <dsp:cNvSpPr/>
      </dsp:nvSpPr>
      <dsp:spPr>
        <a:xfrm>
          <a:off x="6994647" y="3390223"/>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Junior Clerk [Science]</a:t>
          </a:r>
        </a:p>
      </dsp:txBody>
      <dsp:txXfrm>
        <a:off x="7007796" y="3403372"/>
        <a:ext cx="680703" cy="422647"/>
      </dsp:txXfrm>
    </dsp:sp>
    <dsp:sp modelId="{7928527A-C67A-431A-B2C5-E423BA3B9EFD}">
      <dsp:nvSpPr>
        <dsp:cNvPr id="0" name=""/>
        <dsp:cNvSpPr/>
      </dsp:nvSpPr>
      <dsp:spPr>
        <a:xfrm>
          <a:off x="7780204" y="3315595"/>
          <a:ext cx="707001" cy="448945"/>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18D804-9DA7-4B6F-89D1-ECA2BF65B408}">
      <dsp:nvSpPr>
        <dsp:cNvPr id="0" name=""/>
        <dsp:cNvSpPr/>
      </dsp:nvSpPr>
      <dsp:spPr>
        <a:xfrm>
          <a:off x="7858760" y="3390223"/>
          <a:ext cx="707001" cy="448945"/>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377825">
            <a:lnSpc>
              <a:spcPct val="90000"/>
            </a:lnSpc>
            <a:spcBef>
              <a:spcPct val="0"/>
            </a:spcBef>
            <a:spcAft>
              <a:spcPct val="35000"/>
            </a:spcAft>
            <a:buNone/>
          </a:pPr>
          <a:r>
            <a:rPr lang="en-US" sz="850" b="1" kern="1200" dirty="0"/>
            <a:t>Junior Clerk [Scholarship</a:t>
          </a:r>
          <a:r>
            <a:rPr lang="en-US" sz="850" kern="1200" dirty="0"/>
            <a:t>]</a:t>
          </a:r>
        </a:p>
      </dsp:txBody>
      <dsp:txXfrm>
        <a:off x="7871909" y="3403372"/>
        <a:ext cx="680703" cy="4226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76CDE5-B73B-4D37-B27B-EFFF86748C5D}" type="datetimeFigureOut">
              <a:rPr lang="en-US" smtClean="0"/>
              <a:pPr/>
              <a:t>12/10/2016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3EAE6-3D78-4D3D-9DFA-3A3D9DBE975E}" type="slidenum">
              <a:rPr lang="en-US" smtClean="0"/>
              <a:pPr/>
              <a:t>‹#›</a:t>
            </a:fld>
            <a:endParaRPr lang="en-US" dirty="0"/>
          </a:p>
        </p:txBody>
      </p:sp>
    </p:spTree>
    <p:extLst>
      <p:ext uri="{BB962C8B-B14F-4D97-AF65-F5344CB8AC3E}">
        <p14:creationId xmlns:p14="http://schemas.microsoft.com/office/powerpoint/2010/main" val="426136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3EAE6-3D78-4D3D-9DFA-3A3D9DBE975E}" type="slidenum">
              <a:rPr lang="en-US" smtClean="0"/>
              <a:pPr/>
              <a:t>1</a:t>
            </a:fld>
            <a:endParaRPr lang="en-US" dirty="0"/>
          </a:p>
        </p:txBody>
      </p:sp>
    </p:spTree>
    <p:extLst>
      <p:ext uri="{BB962C8B-B14F-4D97-AF65-F5344CB8AC3E}">
        <p14:creationId xmlns:p14="http://schemas.microsoft.com/office/powerpoint/2010/main" val="172590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Office</a:t>
            </a:r>
            <a:r>
              <a:rPr lang="en-US" baseline="0" dirty="0"/>
              <a:t> Premises</a:t>
            </a:r>
            <a:endParaRPr lang="en-US" dirty="0"/>
          </a:p>
        </p:txBody>
      </p:sp>
      <p:sp>
        <p:nvSpPr>
          <p:cNvPr id="4" name="Slide Number Placeholder 3"/>
          <p:cNvSpPr>
            <a:spLocks noGrp="1"/>
          </p:cNvSpPr>
          <p:nvPr>
            <p:ph type="sldNum" sz="quarter" idx="10"/>
          </p:nvPr>
        </p:nvSpPr>
        <p:spPr/>
        <p:txBody>
          <a:bodyPr/>
          <a:lstStyle/>
          <a:p>
            <a:fld id="{1A33EAE6-3D78-4D3D-9DFA-3A3D9DBE975E}" type="slidenum">
              <a:rPr lang="en-US" smtClean="0"/>
              <a:pPr/>
              <a:t>23</a:t>
            </a:fld>
            <a:endParaRPr lang="en-US" dirty="0"/>
          </a:p>
        </p:txBody>
      </p:sp>
    </p:spTree>
    <p:extLst>
      <p:ext uri="{BB962C8B-B14F-4D97-AF65-F5344CB8AC3E}">
        <p14:creationId xmlns:p14="http://schemas.microsoft.com/office/powerpoint/2010/main" val="1996096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0.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3"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7F97618-36B1-4796-A423-7216DF208513}" type="datetimeFigureOut">
              <a:rPr lang="en-US" smtClean="0"/>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78AE3-3210-4CB6-BEEF-8BCEC484A782}"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sndAc>
          <p:stSnd>
            <p:snd r:embed="rId1" name="chimes.wav"/>
          </p:stSnd>
        </p:sndAc>
      </p:transition>
    </mc:Choice>
    <mc:Fallback xmlns="">
      <p:transition spd="slow">
        <p:fade/>
        <p:sndAc>
          <p:stSnd>
            <p:snd r:embed="rId4"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97618-36B1-4796-A423-7216DF208513}" type="datetimeFigureOut">
              <a:rPr lang="en-US" smtClean="0"/>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78AE3-3210-4CB6-BEEF-8BCEC484A78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sndAc>
          <p:stSnd>
            <p:snd r:embed="rId1" name="chimes.wav"/>
          </p:stSnd>
        </p:sndAc>
      </p:transition>
    </mc:Choice>
    <mc:Fallback xmlns="">
      <p:transition spd="slow">
        <p:fad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97618-36B1-4796-A423-7216DF208513}" type="datetimeFigureOut">
              <a:rPr lang="en-US" smtClean="0"/>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78AE3-3210-4CB6-BEEF-8BCEC484A78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sndAc>
          <p:stSnd>
            <p:snd r:embed="rId1" name="chimes.wav"/>
          </p:stSnd>
        </p:sndAc>
      </p:transition>
    </mc:Choice>
    <mc:Fallback xmlns="">
      <p:transition spd="slow">
        <p:fade/>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E7F97618-36B1-4796-A423-7216DF208513}" type="datetimeFigureOut">
              <a:rPr lang="en-US" smtClean="0"/>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78AE3-3210-4CB6-BEEF-8BCEC484A782}"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sndAc>
          <p:stSnd>
            <p:snd r:embed="rId1" name="chimes.wav"/>
          </p:stSnd>
        </p:sndAc>
      </p:transition>
    </mc:Choice>
    <mc:Fallback xmlns="">
      <p:transition spd="slow">
        <p:fade/>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F97618-36B1-4796-A423-7216DF208513}" type="datetimeFigureOut">
              <a:rPr lang="en-US" smtClean="0"/>
              <a:pPr/>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78AE3-3210-4CB6-BEEF-8BCEC484A78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sndAc>
          <p:stSnd>
            <p:snd r:embed="rId1" name="chimes.wav"/>
          </p:stSnd>
        </p:sndAc>
      </p:transition>
    </mc:Choice>
    <mc:Fallback xmlns="">
      <p:transition spd="slow">
        <p:fade/>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E7F97618-36B1-4796-A423-7216DF208513}" type="datetimeFigureOut">
              <a:rPr lang="en-US" smtClean="0"/>
              <a:pPr/>
              <a:t>12/10/2016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B78AE3-3210-4CB6-BEEF-8BCEC484A78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sndAc>
          <p:stSnd>
            <p:snd r:embed="rId1" name="chimes.wav"/>
          </p:stSnd>
        </p:sndAc>
      </p:transition>
    </mc:Choice>
    <mc:Fallback xmlns="">
      <p:transition spd="slow">
        <p:fade/>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7F97618-36B1-4796-A423-7216DF208513}" type="datetimeFigureOut">
              <a:rPr lang="en-US" smtClean="0"/>
              <a:pPr/>
              <a:t>12/10/2016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B78AE3-3210-4CB6-BEEF-8BCEC484A78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sndAc>
          <p:stSnd>
            <p:snd r:embed="rId1" name="chimes.wav"/>
          </p:stSnd>
        </p:sndAc>
      </p:transition>
    </mc:Choice>
    <mc:Fallback xmlns="">
      <p:transition spd="slow">
        <p:fade/>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F97618-36B1-4796-A423-7216DF208513}" type="datetimeFigureOut">
              <a:rPr lang="en-US" smtClean="0"/>
              <a:pPr/>
              <a:t>12/10/2016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B78AE3-3210-4CB6-BEEF-8BCEC484A78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sndAc>
          <p:stSnd>
            <p:snd r:embed="rId1" name="chimes.wav"/>
          </p:stSnd>
        </p:sndAc>
      </p:transition>
    </mc:Choice>
    <mc:Fallback xmlns="">
      <p:transition spd="slow">
        <p:fade/>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97618-36B1-4796-A423-7216DF208513}" type="datetimeFigureOut">
              <a:rPr lang="en-US" smtClean="0"/>
              <a:pPr/>
              <a:t>12/10/2016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B78AE3-3210-4CB6-BEEF-8BCEC484A78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sndAc>
          <p:stSnd>
            <p:snd r:embed="rId1" name="chimes.wav"/>
          </p:stSnd>
        </p:sndAc>
      </p:transition>
    </mc:Choice>
    <mc:Fallback xmlns="">
      <p:transition spd="slow">
        <p:fade/>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F97618-36B1-4796-A423-7216DF208513}" type="datetimeFigureOut">
              <a:rPr lang="en-US" smtClean="0"/>
              <a:pPr/>
              <a:t>12/10/2016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B78AE3-3210-4CB6-BEEF-8BCEC484A78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sndAc>
          <p:stSnd>
            <p:snd r:embed="rId1" name="chimes.wav"/>
          </p:stSnd>
        </p:sndAc>
      </p:transition>
    </mc:Choice>
    <mc:Fallback xmlns="">
      <p:transition spd="slow">
        <p:fade/>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F97618-36B1-4796-A423-7216DF208513}" type="datetimeFigureOut">
              <a:rPr lang="en-US" smtClean="0"/>
              <a:pPr/>
              <a:t>12/10/2016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B78AE3-3210-4CB6-BEEF-8BCEC484A78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sndAc>
          <p:stSnd>
            <p:snd r:embed="rId1" name="chimes.wav"/>
          </p:stSnd>
        </p:sndAc>
      </p:transition>
    </mc:Choice>
    <mc:Fallback xmlns="">
      <p:transition spd="slow">
        <p:fade/>
        <p:sndAc>
          <p:stSnd>
            <p:snd r:embed="rId4"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0.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7F97618-36B1-4796-A423-7216DF208513}" type="datetimeFigureOut">
              <a:rPr lang="en-US" smtClean="0"/>
              <a:pPr/>
              <a:t>12/10/2016</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80B78AE3-3210-4CB6-BEEF-8BCEC484A78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1600">
        <p14:gallery dir="l"/>
        <p:sndAc>
          <p:stSnd>
            <p:snd r:embed="rId13" name="chimes.wav"/>
          </p:stSnd>
        </p:sndAc>
      </p:transition>
    </mc:Choice>
    <mc:Fallback xmlns="">
      <p:transition spd="slow">
        <p:fade/>
        <p:sndAc>
          <p:stSnd>
            <p:snd r:embed="rId15" name="chimes.wav"/>
          </p:stSnd>
        </p:sndAc>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audio" Target="../media/audio10.wav"/><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35.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0.wav"/></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81000" y="1910502"/>
            <a:ext cx="2217420" cy="3048000"/>
          </a:xfrm>
        </p:spPr>
      </p:pic>
      <p:sp>
        <p:nvSpPr>
          <p:cNvPr id="2" name="Title 1"/>
          <p:cNvSpPr>
            <a:spLocks noGrp="1"/>
          </p:cNvSpPr>
          <p:nvPr>
            <p:ph type="title"/>
          </p:nvPr>
        </p:nvSpPr>
        <p:spPr>
          <a:xfrm>
            <a:off x="612648" y="93420"/>
            <a:ext cx="8207824" cy="1584176"/>
          </a:xfrm>
        </p:spPr>
        <p:txBody>
          <a:bodyPr>
            <a:normAutofit fontScale="90000"/>
          </a:bodyPr>
          <a:lstStyle/>
          <a:p>
            <a:pPr algn="ctr"/>
            <a:br>
              <a:rPr lang="en-US" sz="4000" dirty="0"/>
            </a:br>
            <a:br>
              <a:rPr lang="en-US" sz="4000" dirty="0"/>
            </a:br>
            <a:br>
              <a:rPr lang="en-US" sz="4000" dirty="0"/>
            </a:br>
            <a:br>
              <a:rPr lang="en-US" sz="2700" dirty="0"/>
            </a:br>
            <a:r>
              <a:rPr lang="en-US" sz="2700" dirty="0">
                <a:latin typeface="Cambria" pitchFamily="18" charset="0"/>
              </a:rPr>
              <a:t>Welcome! </a:t>
            </a:r>
            <a:br>
              <a:rPr lang="en-US" sz="2700" dirty="0">
                <a:latin typeface="Cambria" pitchFamily="18" charset="0"/>
              </a:rPr>
            </a:br>
            <a:r>
              <a:rPr lang="en-US" sz="2700" b="1" dirty="0">
                <a:solidFill>
                  <a:srgbClr val="FFFF00"/>
                </a:solidFill>
                <a:latin typeface="Cambria" pitchFamily="18" charset="0"/>
              </a:rPr>
              <a:t>Administrative Office </a:t>
            </a:r>
            <a:br>
              <a:rPr lang="en-US" sz="2700" dirty="0">
                <a:latin typeface="Cambria" pitchFamily="18" charset="0"/>
              </a:rPr>
            </a:br>
            <a:r>
              <a:rPr lang="en-US" sz="2700" dirty="0">
                <a:latin typeface="Cambria" pitchFamily="18" charset="0"/>
              </a:rPr>
              <a:t>of Progressive Education Society’s</a:t>
            </a:r>
            <a:br>
              <a:rPr lang="en-US" sz="2700" dirty="0">
                <a:latin typeface="Cambria" pitchFamily="18" charset="0"/>
              </a:rPr>
            </a:br>
            <a:r>
              <a:rPr lang="en-US" sz="2700" dirty="0">
                <a:latin typeface="Cambria" pitchFamily="18" charset="0"/>
              </a:rPr>
              <a:t>Modern College, Ganeshkhind – 411 016</a:t>
            </a:r>
          </a:p>
        </p:txBody>
      </p:sp>
      <p:sp>
        <p:nvSpPr>
          <p:cNvPr id="3" name="Subtitle 2"/>
          <p:cNvSpPr>
            <a:spLocks noGrp="1"/>
          </p:cNvSpPr>
          <p:nvPr>
            <p:ph type="body" sz="half" idx="2"/>
          </p:nvPr>
        </p:nvSpPr>
        <p:spPr>
          <a:xfrm>
            <a:off x="2628872" y="2479610"/>
            <a:ext cx="4175376" cy="1939990"/>
          </a:xfrm>
        </p:spPr>
        <p:txBody>
          <a:bodyPr>
            <a:normAutofit fontScale="25000" lnSpcReduction="20000"/>
          </a:bodyPr>
          <a:lstStyle/>
          <a:p>
            <a:endParaRPr lang="en-US" sz="6000" dirty="0">
              <a:solidFill>
                <a:schemeClr val="tx1"/>
              </a:solidFill>
            </a:endParaRPr>
          </a:p>
          <a:p>
            <a:pPr algn="ctr"/>
            <a:r>
              <a:rPr lang="en-US" sz="7200" dirty="0"/>
              <a:t>Our Inspiration</a:t>
            </a:r>
          </a:p>
          <a:p>
            <a:pPr algn="ctr"/>
            <a:r>
              <a:rPr lang="en-US" sz="7200" dirty="0"/>
              <a:t>Founder of Progressive Education Society Late Shri. Shankarrao Kanitkar</a:t>
            </a:r>
          </a:p>
          <a:p>
            <a:pPr algn="ctr"/>
            <a:r>
              <a:rPr lang="en-US" sz="7200" dirty="0"/>
              <a:t> &amp;</a:t>
            </a:r>
          </a:p>
          <a:p>
            <a:pPr algn="ctr"/>
            <a:r>
              <a:rPr lang="en-US" sz="7200" dirty="0"/>
              <a:t>Honorable Chairman Dr. Gajanan </a:t>
            </a:r>
            <a:r>
              <a:rPr lang="en-US" sz="7200" dirty="0" err="1"/>
              <a:t>Ekbote</a:t>
            </a:r>
            <a:r>
              <a:rPr lang="en-US" sz="7200" dirty="0"/>
              <a:t>  </a:t>
            </a:r>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7885" y="1944934"/>
            <a:ext cx="2102587" cy="3013568"/>
          </a:xfrm>
          <a:prstGeom prst="rect">
            <a:avLst/>
          </a:prstGeom>
        </p:spPr>
      </p:pic>
    </p:spTree>
    <p:extLst>
      <p:ext uri="{BB962C8B-B14F-4D97-AF65-F5344CB8AC3E}">
        <p14:creationId xmlns:p14="http://schemas.microsoft.com/office/powerpoint/2010/main" val="3079012692"/>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3" name="chimes.wav"/>
          </p:stSnd>
        </p:sndAc>
      </p:transition>
    </mc:Choice>
    <mc:Fallback xmlns="">
      <p:transition spd="slow">
        <p:fade/>
        <p:sndAc>
          <p:stSnd>
            <p:snd r:embed="rId6"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24800" cy="504056"/>
          </a:xfrm>
        </p:spPr>
        <p:txBody>
          <a:bodyPr>
            <a:normAutofit/>
          </a:bodyPr>
          <a:lstStyle/>
          <a:p>
            <a:pPr algn="ctr"/>
            <a:r>
              <a:rPr lang="en-US" sz="2400" b="1" dirty="0">
                <a:latin typeface="Cambria" pitchFamily="18" charset="0"/>
              </a:rPr>
              <a:t>Last Five Years Category wise Student Data</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084448082"/>
              </p:ext>
            </p:extLst>
          </p:nvPr>
        </p:nvGraphicFramePr>
        <p:xfrm>
          <a:off x="539552" y="914400"/>
          <a:ext cx="7985805" cy="4895372"/>
        </p:xfrm>
        <a:graphic>
          <a:graphicData uri="http://schemas.openxmlformats.org/drawingml/2006/table">
            <a:tbl>
              <a:tblPr firstRow="1" bandRow="1">
                <a:tableStyleId>{5C22544A-7EE6-4342-B048-85BDC9FD1C3A}</a:tableStyleId>
              </a:tblPr>
              <a:tblGrid>
                <a:gridCol w="725982">
                  <a:extLst>
                    <a:ext uri="{9D8B030D-6E8A-4147-A177-3AD203B41FA5}">
                      <a16:colId xmlns:a16="http://schemas.microsoft.com/office/drawing/2014/main" val="20000"/>
                    </a:ext>
                  </a:extLst>
                </a:gridCol>
                <a:gridCol w="736411">
                  <a:extLst>
                    <a:ext uri="{9D8B030D-6E8A-4147-A177-3AD203B41FA5}">
                      <a16:colId xmlns:a16="http://schemas.microsoft.com/office/drawing/2014/main" val="20001"/>
                    </a:ext>
                  </a:extLst>
                </a:gridCol>
                <a:gridCol w="570357">
                  <a:extLst>
                    <a:ext uri="{9D8B030D-6E8A-4147-A177-3AD203B41FA5}">
                      <a16:colId xmlns:a16="http://schemas.microsoft.com/office/drawing/2014/main" val="20002"/>
                    </a:ext>
                  </a:extLst>
                </a:gridCol>
                <a:gridCol w="580786">
                  <a:extLst>
                    <a:ext uri="{9D8B030D-6E8A-4147-A177-3AD203B41FA5}">
                      <a16:colId xmlns:a16="http://schemas.microsoft.com/office/drawing/2014/main" val="20003"/>
                    </a:ext>
                  </a:extLst>
                </a:gridCol>
                <a:gridCol w="725982">
                  <a:extLst>
                    <a:ext uri="{9D8B030D-6E8A-4147-A177-3AD203B41FA5}">
                      <a16:colId xmlns:a16="http://schemas.microsoft.com/office/drawing/2014/main" val="20004"/>
                    </a:ext>
                  </a:extLst>
                </a:gridCol>
                <a:gridCol w="653384">
                  <a:extLst>
                    <a:ext uri="{9D8B030D-6E8A-4147-A177-3AD203B41FA5}">
                      <a16:colId xmlns:a16="http://schemas.microsoft.com/office/drawing/2014/main" val="20005"/>
                    </a:ext>
                  </a:extLst>
                </a:gridCol>
                <a:gridCol w="653384">
                  <a:extLst>
                    <a:ext uri="{9D8B030D-6E8A-4147-A177-3AD203B41FA5}">
                      <a16:colId xmlns:a16="http://schemas.microsoft.com/office/drawing/2014/main" val="20006"/>
                    </a:ext>
                  </a:extLst>
                </a:gridCol>
                <a:gridCol w="725982">
                  <a:extLst>
                    <a:ext uri="{9D8B030D-6E8A-4147-A177-3AD203B41FA5}">
                      <a16:colId xmlns:a16="http://schemas.microsoft.com/office/drawing/2014/main" val="20007"/>
                    </a:ext>
                  </a:extLst>
                </a:gridCol>
                <a:gridCol w="653384">
                  <a:extLst>
                    <a:ext uri="{9D8B030D-6E8A-4147-A177-3AD203B41FA5}">
                      <a16:colId xmlns:a16="http://schemas.microsoft.com/office/drawing/2014/main" val="20008"/>
                    </a:ext>
                  </a:extLst>
                </a:gridCol>
                <a:gridCol w="580786">
                  <a:extLst>
                    <a:ext uri="{9D8B030D-6E8A-4147-A177-3AD203B41FA5}">
                      <a16:colId xmlns:a16="http://schemas.microsoft.com/office/drawing/2014/main" val="20009"/>
                    </a:ext>
                  </a:extLst>
                </a:gridCol>
                <a:gridCol w="580786">
                  <a:extLst>
                    <a:ext uri="{9D8B030D-6E8A-4147-A177-3AD203B41FA5}">
                      <a16:colId xmlns:a16="http://schemas.microsoft.com/office/drawing/2014/main" val="20010"/>
                    </a:ext>
                  </a:extLst>
                </a:gridCol>
                <a:gridCol w="798581">
                  <a:extLst>
                    <a:ext uri="{9D8B030D-6E8A-4147-A177-3AD203B41FA5}">
                      <a16:colId xmlns:a16="http://schemas.microsoft.com/office/drawing/2014/main" val="20012"/>
                    </a:ext>
                  </a:extLst>
                </a:gridCol>
              </a:tblGrid>
              <a:tr h="720080">
                <a:tc>
                  <a:txBody>
                    <a:bodyPr/>
                    <a:lstStyle/>
                    <a:p>
                      <a:pPr algn="ctr"/>
                      <a:r>
                        <a:rPr lang="en-US" sz="1600" dirty="0">
                          <a:latin typeface="Cambria" pitchFamily="18" charset="0"/>
                        </a:rPr>
                        <a:t>Year 2000</a:t>
                      </a:r>
                    </a:p>
                  </a:txBody>
                  <a:tcPr/>
                </a:tc>
                <a:tc>
                  <a:txBody>
                    <a:bodyPr/>
                    <a:lstStyle/>
                    <a:p>
                      <a:pPr algn="ctr"/>
                      <a:r>
                        <a:rPr lang="en-US" sz="1600" dirty="0">
                          <a:latin typeface="Cambria" pitchFamily="18" charset="0"/>
                        </a:rPr>
                        <a:t>Open</a:t>
                      </a:r>
                    </a:p>
                  </a:txBody>
                  <a:tcPr/>
                </a:tc>
                <a:tc>
                  <a:txBody>
                    <a:bodyPr/>
                    <a:lstStyle/>
                    <a:p>
                      <a:pPr algn="ctr"/>
                      <a:r>
                        <a:rPr lang="en-US" sz="1600" dirty="0">
                          <a:latin typeface="Cambria" pitchFamily="18" charset="0"/>
                        </a:rPr>
                        <a:t>SC</a:t>
                      </a:r>
                    </a:p>
                  </a:txBody>
                  <a:tcPr/>
                </a:tc>
                <a:tc>
                  <a:txBody>
                    <a:bodyPr/>
                    <a:lstStyle/>
                    <a:p>
                      <a:pPr algn="ctr"/>
                      <a:r>
                        <a:rPr lang="en-US" sz="1600" dirty="0">
                          <a:latin typeface="Cambria" pitchFamily="18" charset="0"/>
                        </a:rPr>
                        <a:t>ST</a:t>
                      </a:r>
                    </a:p>
                  </a:txBody>
                  <a:tcPr/>
                </a:tc>
                <a:tc>
                  <a:txBody>
                    <a:bodyPr/>
                    <a:lstStyle/>
                    <a:p>
                      <a:pPr algn="ctr"/>
                      <a:r>
                        <a:rPr lang="en-US" sz="1600" dirty="0">
                          <a:latin typeface="Cambria" pitchFamily="18" charset="0"/>
                        </a:rPr>
                        <a:t>NT-A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Cambria" pitchFamily="18" charset="0"/>
                        </a:rPr>
                        <a:t>NT-B</a:t>
                      </a:r>
                    </a:p>
                    <a:p>
                      <a:pPr algn="ctr"/>
                      <a:endParaRPr lang="en-US" sz="1600" dirty="0">
                        <a:latin typeface="Cambria" pitchFamily="18" charset="0"/>
                      </a:endParaRPr>
                    </a:p>
                  </a:txBody>
                  <a:tcPr/>
                </a:tc>
                <a:tc>
                  <a:txBody>
                    <a:bodyPr/>
                    <a:lstStyle/>
                    <a:p>
                      <a:pPr algn="ctr"/>
                      <a:r>
                        <a:rPr lang="en-US" sz="1600" dirty="0">
                          <a:latin typeface="Cambria" pitchFamily="18" charset="0"/>
                        </a:rPr>
                        <a:t>NT-C</a:t>
                      </a:r>
                    </a:p>
                  </a:txBody>
                  <a:tcPr/>
                </a:tc>
                <a:tc>
                  <a:txBody>
                    <a:bodyPr/>
                    <a:lstStyle/>
                    <a:p>
                      <a:pPr algn="ctr"/>
                      <a:r>
                        <a:rPr lang="en-US" sz="1600" dirty="0">
                          <a:latin typeface="Cambria" pitchFamily="18" charset="0"/>
                        </a:rPr>
                        <a:t>NT-D</a:t>
                      </a:r>
                    </a:p>
                  </a:txBody>
                  <a:tcPr/>
                </a:tc>
                <a:tc>
                  <a:txBody>
                    <a:bodyPr/>
                    <a:lstStyle/>
                    <a:p>
                      <a:pPr algn="ctr"/>
                      <a:r>
                        <a:rPr lang="en-US" sz="1600" dirty="0">
                          <a:latin typeface="Cambria" pitchFamily="18" charset="0"/>
                        </a:rPr>
                        <a:t>OBC</a:t>
                      </a:r>
                    </a:p>
                  </a:txBody>
                  <a:tcPr/>
                </a:tc>
                <a:tc>
                  <a:txBody>
                    <a:bodyPr/>
                    <a:lstStyle/>
                    <a:p>
                      <a:pPr algn="ctr"/>
                      <a:r>
                        <a:rPr lang="en-US" sz="1600" dirty="0">
                          <a:latin typeface="Cambria" pitchFamily="18" charset="0"/>
                        </a:rPr>
                        <a:t>SBC</a:t>
                      </a:r>
                    </a:p>
                  </a:txBody>
                  <a:tcPr/>
                </a:tc>
                <a:tc>
                  <a:txBody>
                    <a:bodyPr/>
                    <a:lstStyle/>
                    <a:p>
                      <a:pPr algn="ctr"/>
                      <a:r>
                        <a:rPr lang="en-US" sz="1600" dirty="0">
                          <a:latin typeface="Cambria" pitchFamily="18" charset="0"/>
                        </a:rPr>
                        <a:t>Min</a:t>
                      </a:r>
                    </a:p>
                  </a:txBody>
                  <a:tcPr/>
                </a:tc>
                <a:tc>
                  <a:txBody>
                    <a:bodyPr/>
                    <a:lstStyle/>
                    <a:p>
                      <a:pPr algn="ctr"/>
                      <a:r>
                        <a:rPr lang="en-US" sz="1600" dirty="0">
                          <a:latin typeface="Cambria" pitchFamily="18" charset="0"/>
                        </a:rPr>
                        <a:t>Total</a:t>
                      </a:r>
                    </a:p>
                  </a:txBody>
                  <a:tcPr/>
                </a:tc>
                <a:extLst>
                  <a:ext uri="{0D108BD9-81ED-4DB2-BD59-A6C34878D82A}">
                    <a16:rowId xmlns:a16="http://schemas.microsoft.com/office/drawing/2014/main" val="10000"/>
                  </a:ext>
                </a:extLst>
              </a:tr>
              <a:tr h="695882">
                <a:tc>
                  <a:txBody>
                    <a:bodyPr/>
                    <a:lstStyle/>
                    <a:p>
                      <a:pPr algn="ctr"/>
                      <a:r>
                        <a:rPr lang="en-US" sz="1600" dirty="0">
                          <a:latin typeface="Cambria" pitchFamily="18" charset="0"/>
                        </a:rPr>
                        <a:t>11-12</a:t>
                      </a:r>
                    </a:p>
                  </a:txBody>
                  <a:tcPr/>
                </a:tc>
                <a:tc>
                  <a:txBody>
                    <a:bodyPr/>
                    <a:lstStyle/>
                    <a:p>
                      <a:pPr algn="ctr"/>
                      <a:r>
                        <a:rPr lang="en-US" sz="1600" dirty="0">
                          <a:latin typeface="Cambria" pitchFamily="18" charset="0"/>
                        </a:rPr>
                        <a:t>2369</a:t>
                      </a:r>
                    </a:p>
                  </a:txBody>
                  <a:tcPr/>
                </a:tc>
                <a:tc>
                  <a:txBody>
                    <a:bodyPr/>
                    <a:lstStyle/>
                    <a:p>
                      <a:pPr algn="ctr"/>
                      <a:r>
                        <a:rPr lang="en-US" sz="1600" dirty="0">
                          <a:latin typeface="Cambria" pitchFamily="18" charset="0"/>
                        </a:rPr>
                        <a:t>603</a:t>
                      </a:r>
                    </a:p>
                  </a:txBody>
                  <a:tcPr/>
                </a:tc>
                <a:tc>
                  <a:txBody>
                    <a:bodyPr/>
                    <a:lstStyle/>
                    <a:p>
                      <a:pPr algn="ctr"/>
                      <a:r>
                        <a:rPr lang="en-US" sz="1600" dirty="0">
                          <a:latin typeface="Cambria" pitchFamily="18" charset="0"/>
                        </a:rPr>
                        <a:t>112</a:t>
                      </a:r>
                    </a:p>
                  </a:txBody>
                  <a:tcPr/>
                </a:tc>
                <a:tc>
                  <a:txBody>
                    <a:bodyPr/>
                    <a:lstStyle/>
                    <a:p>
                      <a:pPr algn="ctr"/>
                      <a:r>
                        <a:rPr lang="en-US" sz="1600" dirty="0">
                          <a:latin typeface="Cambria" pitchFamily="18" charset="0"/>
                        </a:rPr>
                        <a:t>99</a:t>
                      </a:r>
                    </a:p>
                  </a:txBody>
                  <a:tcPr/>
                </a:tc>
                <a:tc>
                  <a:txBody>
                    <a:bodyPr/>
                    <a:lstStyle/>
                    <a:p>
                      <a:pPr algn="ctr"/>
                      <a:r>
                        <a:rPr lang="en-US" sz="1600" dirty="0">
                          <a:latin typeface="Cambria" pitchFamily="18" charset="0"/>
                        </a:rPr>
                        <a:t>62</a:t>
                      </a:r>
                    </a:p>
                  </a:txBody>
                  <a:tcPr/>
                </a:tc>
                <a:tc>
                  <a:txBody>
                    <a:bodyPr/>
                    <a:lstStyle/>
                    <a:p>
                      <a:pPr algn="ctr"/>
                      <a:r>
                        <a:rPr lang="en-US" sz="1600" dirty="0">
                          <a:latin typeface="Cambria" pitchFamily="18" charset="0"/>
                        </a:rPr>
                        <a:t>71</a:t>
                      </a:r>
                    </a:p>
                  </a:txBody>
                  <a:tcPr/>
                </a:tc>
                <a:tc>
                  <a:txBody>
                    <a:bodyPr/>
                    <a:lstStyle/>
                    <a:p>
                      <a:pPr algn="ctr"/>
                      <a:r>
                        <a:rPr lang="en-US" sz="1600" dirty="0">
                          <a:latin typeface="Cambria" pitchFamily="18" charset="0"/>
                        </a:rPr>
                        <a:t>20</a:t>
                      </a:r>
                    </a:p>
                  </a:txBody>
                  <a:tcPr/>
                </a:tc>
                <a:tc>
                  <a:txBody>
                    <a:bodyPr/>
                    <a:lstStyle/>
                    <a:p>
                      <a:pPr algn="ctr"/>
                      <a:r>
                        <a:rPr lang="en-US" sz="1600" dirty="0">
                          <a:latin typeface="Cambria" pitchFamily="18" charset="0"/>
                        </a:rPr>
                        <a:t>648</a:t>
                      </a:r>
                    </a:p>
                  </a:txBody>
                  <a:tcPr/>
                </a:tc>
                <a:tc>
                  <a:txBody>
                    <a:bodyPr/>
                    <a:lstStyle/>
                    <a:p>
                      <a:pPr algn="ctr"/>
                      <a:r>
                        <a:rPr lang="en-US" sz="1600" dirty="0">
                          <a:latin typeface="Cambria" pitchFamily="18" charset="0"/>
                        </a:rPr>
                        <a:t>49</a:t>
                      </a:r>
                    </a:p>
                  </a:txBody>
                  <a:tcPr/>
                </a:tc>
                <a:tc>
                  <a:txBody>
                    <a:bodyPr/>
                    <a:lstStyle/>
                    <a:p>
                      <a:pPr algn="ctr"/>
                      <a:r>
                        <a:rPr lang="en-US" sz="1600" dirty="0">
                          <a:latin typeface="Cambria" pitchFamily="18" charset="0"/>
                        </a:rPr>
                        <a:t>36</a:t>
                      </a:r>
                    </a:p>
                  </a:txBody>
                  <a:tcPr/>
                </a:tc>
                <a:tc>
                  <a:txBody>
                    <a:bodyPr/>
                    <a:lstStyle/>
                    <a:p>
                      <a:pPr algn="ctr"/>
                      <a:r>
                        <a:rPr lang="en-US" sz="1600" dirty="0">
                          <a:latin typeface="Cambria" pitchFamily="18" charset="0"/>
                        </a:rPr>
                        <a:t>4069</a:t>
                      </a:r>
                    </a:p>
                  </a:txBody>
                  <a:tcPr/>
                </a:tc>
                <a:extLst>
                  <a:ext uri="{0D108BD9-81ED-4DB2-BD59-A6C34878D82A}">
                    <a16:rowId xmlns:a16="http://schemas.microsoft.com/office/drawing/2014/main" val="10001"/>
                  </a:ext>
                </a:extLst>
              </a:tr>
              <a:tr h="695882">
                <a:tc>
                  <a:txBody>
                    <a:bodyPr/>
                    <a:lstStyle/>
                    <a:p>
                      <a:pPr algn="ctr"/>
                      <a:r>
                        <a:rPr lang="en-US" sz="1600" dirty="0">
                          <a:latin typeface="Cambria" pitchFamily="18" charset="0"/>
                        </a:rPr>
                        <a:t>12-13</a:t>
                      </a:r>
                    </a:p>
                  </a:txBody>
                  <a:tcPr/>
                </a:tc>
                <a:tc>
                  <a:txBody>
                    <a:bodyPr/>
                    <a:lstStyle/>
                    <a:p>
                      <a:pPr algn="ctr"/>
                      <a:r>
                        <a:rPr lang="en-US" sz="1600" dirty="0">
                          <a:latin typeface="Cambria" pitchFamily="18" charset="0"/>
                        </a:rPr>
                        <a:t>2213</a:t>
                      </a:r>
                    </a:p>
                  </a:txBody>
                  <a:tcPr/>
                </a:tc>
                <a:tc>
                  <a:txBody>
                    <a:bodyPr/>
                    <a:lstStyle/>
                    <a:p>
                      <a:pPr algn="ctr"/>
                      <a:r>
                        <a:rPr lang="en-US" sz="1600" dirty="0">
                          <a:latin typeface="Cambria" pitchFamily="18" charset="0"/>
                        </a:rPr>
                        <a:t>586</a:t>
                      </a:r>
                    </a:p>
                  </a:txBody>
                  <a:tcPr/>
                </a:tc>
                <a:tc>
                  <a:txBody>
                    <a:bodyPr/>
                    <a:lstStyle/>
                    <a:p>
                      <a:pPr algn="ctr"/>
                      <a:r>
                        <a:rPr lang="en-US" sz="1600" dirty="0">
                          <a:latin typeface="Cambria" pitchFamily="18" charset="0"/>
                        </a:rPr>
                        <a:t>137</a:t>
                      </a:r>
                    </a:p>
                  </a:txBody>
                  <a:tcPr/>
                </a:tc>
                <a:tc>
                  <a:txBody>
                    <a:bodyPr/>
                    <a:lstStyle/>
                    <a:p>
                      <a:pPr algn="ctr"/>
                      <a:r>
                        <a:rPr lang="en-US" sz="1600" dirty="0">
                          <a:latin typeface="Cambria" pitchFamily="18" charset="0"/>
                        </a:rPr>
                        <a:t>86</a:t>
                      </a:r>
                    </a:p>
                  </a:txBody>
                  <a:tcPr/>
                </a:tc>
                <a:tc>
                  <a:txBody>
                    <a:bodyPr/>
                    <a:lstStyle/>
                    <a:p>
                      <a:pPr algn="ctr"/>
                      <a:r>
                        <a:rPr lang="en-US" sz="1600" dirty="0">
                          <a:latin typeface="Cambria" pitchFamily="18" charset="0"/>
                        </a:rPr>
                        <a:t>89</a:t>
                      </a:r>
                    </a:p>
                  </a:txBody>
                  <a:tcPr/>
                </a:tc>
                <a:tc>
                  <a:txBody>
                    <a:bodyPr/>
                    <a:lstStyle/>
                    <a:p>
                      <a:pPr algn="ctr"/>
                      <a:r>
                        <a:rPr lang="en-US" sz="1600" dirty="0">
                          <a:latin typeface="Cambria" pitchFamily="18" charset="0"/>
                        </a:rPr>
                        <a:t>74</a:t>
                      </a:r>
                    </a:p>
                  </a:txBody>
                  <a:tcPr/>
                </a:tc>
                <a:tc>
                  <a:txBody>
                    <a:bodyPr/>
                    <a:lstStyle/>
                    <a:p>
                      <a:pPr algn="ctr"/>
                      <a:r>
                        <a:rPr lang="en-US" sz="1600" dirty="0">
                          <a:latin typeface="Cambria" pitchFamily="18" charset="0"/>
                        </a:rPr>
                        <a:t>30</a:t>
                      </a:r>
                    </a:p>
                  </a:txBody>
                  <a:tcPr/>
                </a:tc>
                <a:tc>
                  <a:txBody>
                    <a:bodyPr/>
                    <a:lstStyle/>
                    <a:p>
                      <a:pPr algn="ctr"/>
                      <a:r>
                        <a:rPr lang="en-US" sz="1600" dirty="0">
                          <a:latin typeface="Cambria" pitchFamily="18" charset="0"/>
                        </a:rPr>
                        <a:t>655</a:t>
                      </a:r>
                    </a:p>
                  </a:txBody>
                  <a:tcPr/>
                </a:tc>
                <a:tc>
                  <a:txBody>
                    <a:bodyPr/>
                    <a:lstStyle/>
                    <a:p>
                      <a:pPr algn="ctr"/>
                      <a:r>
                        <a:rPr lang="en-US" sz="1600" dirty="0">
                          <a:latin typeface="Cambria" pitchFamily="18" charset="0"/>
                        </a:rPr>
                        <a:t>45</a:t>
                      </a:r>
                    </a:p>
                  </a:txBody>
                  <a:tcPr/>
                </a:tc>
                <a:tc>
                  <a:txBody>
                    <a:bodyPr/>
                    <a:lstStyle/>
                    <a:p>
                      <a:pPr algn="ctr"/>
                      <a:r>
                        <a:rPr lang="en-US" sz="1600" dirty="0">
                          <a:latin typeface="Cambria" pitchFamily="18" charset="0"/>
                        </a:rPr>
                        <a:t>178</a:t>
                      </a:r>
                    </a:p>
                  </a:txBody>
                  <a:tcPr/>
                </a:tc>
                <a:tc>
                  <a:txBody>
                    <a:bodyPr/>
                    <a:lstStyle/>
                    <a:p>
                      <a:pPr algn="ctr"/>
                      <a:r>
                        <a:rPr lang="en-US" sz="1600" dirty="0">
                          <a:latin typeface="Cambria" pitchFamily="18" charset="0"/>
                        </a:rPr>
                        <a:t>4093</a:t>
                      </a:r>
                    </a:p>
                  </a:txBody>
                  <a:tcPr/>
                </a:tc>
                <a:extLst>
                  <a:ext uri="{0D108BD9-81ED-4DB2-BD59-A6C34878D82A}">
                    <a16:rowId xmlns:a16="http://schemas.microsoft.com/office/drawing/2014/main" val="10002"/>
                  </a:ext>
                </a:extLst>
              </a:tr>
              <a:tr h="695882">
                <a:tc>
                  <a:txBody>
                    <a:bodyPr/>
                    <a:lstStyle/>
                    <a:p>
                      <a:pPr algn="ctr"/>
                      <a:r>
                        <a:rPr lang="en-US" sz="1600" dirty="0">
                          <a:latin typeface="Cambria" pitchFamily="18" charset="0"/>
                        </a:rPr>
                        <a:t>13-14</a:t>
                      </a:r>
                    </a:p>
                  </a:txBody>
                  <a:tcPr/>
                </a:tc>
                <a:tc>
                  <a:txBody>
                    <a:bodyPr/>
                    <a:lstStyle/>
                    <a:p>
                      <a:pPr algn="ctr"/>
                      <a:r>
                        <a:rPr lang="en-US" sz="1600" dirty="0">
                          <a:latin typeface="Cambria" pitchFamily="18" charset="0"/>
                        </a:rPr>
                        <a:t>2326</a:t>
                      </a:r>
                    </a:p>
                  </a:txBody>
                  <a:tcPr/>
                </a:tc>
                <a:tc>
                  <a:txBody>
                    <a:bodyPr/>
                    <a:lstStyle/>
                    <a:p>
                      <a:pPr algn="ctr"/>
                      <a:r>
                        <a:rPr lang="en-US" sz="1600" dirty="0">
                          <a:latin typeface="Cambria" pitchFamily="18" charset="0"/>
                        </a:rPr>
                        <a:t>565</a:t>
                      </a:r>
                    </a:p>
                  </a:txBody>
                  <a:tcPr/>
                </a:tc>
                <a:tc>
                  <a:txBody>
                    <a:bodyPr/>
                    <a:lstStyle/>
                    <a:p>
                      <a:pPr algn="ctr"/>
                      <a:r>
                        <a:rPr lang="en-US" sz="1600" dirty="0">
                          <a:latin typeface="Cambria" pitchFamily="18" charset="0"/>
                        </a:rPr>
                        <a:t>133</a:t>
                      </a:r>
                    </a:p>
                  </a:txBody>
                  <a:tcPr/>
                </a:tc>
                <a:tc>
                  <a:txBody>
                    <a:bodyPr/>
                    <a:lstStyle/>
                    <a:p>
                      <a:pPr algn="ctr"/>
                      <a:r>
                        <a:rPr lang="en-US" sz="1600" dirty="0">
                          <a:latin typeface="Cambria" pitchFamily="18" charset="0"/>
                        </a:rPr>
                        <a:t>85</a:t>
                      </a:r>
                    </a:p>
                  </a:txBody>
                  <a:tcPr/>
                </a:tc>
                <a:tc>
                  <a:txBody>
                    <a:bodyPr/>
                    <a:lstStyle/>
                    <a:p>
                      <a:pPr algn="ctr"/>
                      <a:r>
                        <a:rPr lang="en-US" sz="1600" dirty="0">
                          <a:latin typeface="Cambria" pitchFamily="18" charset="0"/>
                        </a:rPr>
                        <a:t>73</a:t>
                      </a:r>
                    </a:p>
                  </a:txBody>
                  <a:tcPr/>
                </a:tc>
                <a:tc>
                  <a:txBody>
                    <a:bodyPr/>
                    <a:lstStyle/>
                    <a:p>
                      <a:pPr algn="ctr"/>
                      <a:r>
                        <a:rPr lang="en-US" sz="1600" dirty="0">
                          <a:latin typeface="Cambria" pitchFamily="18" charset="0"/>
                        </a:rPr>
                        <a:t>84</a:t>
                      </a:r>
                    </a:p>
                  </a:txBody>
                  <a:tcPr/>
                </a:tc>
                <a:tc>
                  <a:txBody>
                    <a:bodyPr/>
                    <a:lstStyle/>
                    <a:p>
                      <a:pPr algn="ctr"/>
                      <a:r>
                        <a:rPr lang="en-US" sz="1600" dirty="0">
                          <a:latin typeface="Cambria" pitchFamily="18" charset="0"/>
                        </a:rPr>
                        <a:t>32</a:t>
                      </a:r>
                    </a:p>
                  </a:txBody>
                  <a:tcPr/>
                </a:tc>
                <a:tc>
                  <a:txBody>
                    <a:bodyPr/>
                    <a:lstStyle/>
                    <a:p>
                      <a:pPr algn="ctr"/>
                      <a:r>
                        <a:rPr lang="en-US" sz="1600" dirty="0">
                          <a:latin typeface="Cambria" pitchFamily="18" charset="0"/>
                        </a:rPr>
                        <a:t>639</a:t>
                      </a:r>
                    </a:p>
                  </a:txBody>
                  <a:tcPr/>
                </a:tc>
                <a:tc>
                  <a:txBody>
                    <a:bodyPr/>
                    <a:lstStyle/>
                    <a:p>
                      <a:pPr algn="ctr"/>
                      <a:r>
                        <a:rPr lang="en-US" sz="1600" dirty="0">
                          <a:latin typeface="Cambria" pitchFamily="18" charset="0"/>
                        </a:rPr>
                        <a:t>52</a:t>
                      </a:r>
                    </a:p>
                  </a:txBody>
                  <a:tcPr/>
                </a:tc>
                <a:tc>
                  <a:txBody>
                    <a:bodyPr/>
                    <a:lstStyle/>
                    <a:p>
                      <a:pPr algn="ctr"/>
                      <a:r>
                        <a:rPr lang="en-US" sz="1600" dirty="0">
                          <a:latin typeface="Cambria" pitchFamily="18" charset="0"/>
                        </a:rPr>
                        <a:t>89</a:t>
                      </a:r>
                    </a:p>
                  </a:txBody>
                  <a:tcPr/>
                </a:tc>
                <a:tc>
                  <a:txBody>
                    <a:bodyPr/>
                    <a:lstStyle/>
                    <a:p>
                      <a:pPr algn="ctr"/>
                      <a:r>
                        <a:rPr lang="en-US" sz="1600" dirty="0">
                          <a:latin typeface="Cambria" pitchFamily="18" charset="0"/>
                        </a:rPr>
                        <a:t>4078</a:t>
                      </a:r>
                    </a:p>
                  </a:txBody>
                  <a:tcPr/>
                </a:tc>
                <a:extLst>
                  <a:ext uri="{0D108BD9-81ED-4DB2-BD59-A6C34878D82A}">
                    <a16:rowId xmlns:a16="http://schemas.microsoft.com/office/drawing/2014/main" val="10003"/>
                  </a:ext>
                </a:extLst>
              </a:tr>
              <a:tr h="695882">
                <a:tc>
                  <a:txBody>
                    <a:bodyPr/>
                    <a:lstStyle/>
                    <a:p>
                      <a:pPr algn="ctr"/>
                      <a:r>
                        <a:rPr lang="en-US" sz="1600" dirty="0">
                          <a:latin typeface="Cambria" pitchFamily="18" charset="0"/>
                        </a:rPr>
                        <a:t>14-15</a:t>
                      </a:r>
                    </a:p>
                  </a:txBody>
                  <a:tcPr/>
                </a:tc>
                <a:tc>
                  <a:txBody>
                    <a:bodyPr/>
                    <a:lstStyle/>
                    <a:p>
                      <a:pPr algn="ctr"/>
                      <a:r>
                        <a:rPr lang="en-US" sz="1600" dirty="0">
                          <a:latin typeface="Cambria" pitchFamily="18" charset="0"/>
                        </a:rPr>
                        <a:t>2358</a:t>
                      </a:r>
                    </a:p>
                  </a:txBody>
                  <a:tcPr/>
                </a:tc>
                <a:tc>
                  <a:txBody>
                    <a:bodyPr/>
                    <a:lstStyle/>
                    <a:p>
                      <a:pPr algn="ctr"/>
                      <a:r>
                        <a:rPr lang="en-US" sz="1600" dirty="0">
                          <a:latin typeface="Cambria" pitchFamily="18" charset="0"/>
                        </a:rPr>
                        <a:t>683</a:t>
                      </a:r>
                    </a:p>
                  </a:txBody>
                  <a:tcPr/>
                </a:tc>
                <a:tc>
                  <a:txBody>
                    <a:bodyPr/>
                    <a:lstStyle/>
                    <a:p>
                      <a:pPr algn="ctr"/>
                      <a:r>
                        <a:rPr lang="en-US" sz="1600" dirty="0">
                          <a:latin typeface="Cambria" pitchFamily="18" charset="0"/>
                        </a:rPr>
                        <a:t>179</a:t>
                      </a:r>
                    </a:p>
                  </a:txBody>
                  <a:tcPr/>
                </a:tc>
                <a:tc>
                  <a:txBody>
                    <a:bodyPr/>
                    <a:lstStyle/>
                    <a:p>
                      <a:pPr algn="ctr"/>
                      <a:r>
                        <a:rPr lang="en-US" sz="1600" dirty="0">
                          <a:latin typeface="Cambria" pitchFamily="18" charset="0"/>
                        </a:rPr>
                        <a:t>82</a:t>
                      </a:r>
                    </a:p>
                  </a:txBody>
                  <a:tcPr/>
                </a:tc>
                <a:tc>
                  <a:txBody>
                    <a:bodyPr/>
                    <a:lstStyle/>
                    <a:p>
                      <a:pPr algn="ctr"/>
                      <a:r>
                        <a:rPr lang="en-US" sz="1600" dirty="0">
                          <a:latin typeface="Cambria" pitchFamily="18" charset="0"/>
                        </a:rPr>
                        <a:t>71</a:t>
                      </a:r>
                    </a:p>
                  </a:txBody>
                  <a:tcPr/>
                </a:tc>
                <a:tc>
                  <a:txBody>
                    <a:bodyPr/>
                    <a:lstStyle/>
                    <a:p>
                      <a:pPr algn="ctr"/>
                      <a:r>
                        <a:rPr lang="en-US" sz="1600" dirty="0">
                          <a:latin typeface="Cambria" pitchFamily="18" charset="0"/>
                        </a:rPr>
                        <a:t>117</a:t>
                      </a:r>
                    </a:p>
                  </a:txBody>
                  <a:tcPr/>
                </a:tc>
                <a:tc>
                  <a:txBody>
                    <a:bodyPr/>
                    <a:lstStyle/>
                    <a:p>
                      <a:pPr algn="ctr"/>
                      <a:r>
                        <a:rPr lang="en-US" sz="1600" dirty="0">
                          <a:latin typeface="Cambria" pitchFamily="18" charset="0"/>
                        </a:rPr>
                        <a:t>63</a:t>
                      </a:r>
                    </a:p>
                  </a:txBody>
                  <a:tcPr/>
                </a:tc>
                <a:tc>
                  <a:txBody>
                    <a:bodyPr/>
                    <a:lstStyle/>
                    <a:p>
                      <a:pPr algn="ctr"/>
                      <a:r>
                        <a:rPr lang="en-US" sz="1600" dirty="0">
                          <a:latin typeface="Cambria" pitchFamily="18" charset="0"/>
                        </a:rPr>
                        <a:t>716</a:t>
                      </a:r>
                    </a:p>
                  </a:txBody>
                  <a:tcPr/>
                </a:tc>
                <a:tc>
                  <a:txBody>
                    <a:bodyPr/>
                    <a:lstStyle/>
                    <a:p>
                      <a:pPr algn="ctr"/>
                      <a:r>
                        <a:rPr lang="en-US" sz="1600" dirty="0">
                          <a:latin typeface="Cambria" pitchFamily="18" charset="0"/>
                        </a:rPr>
                        <a:t>60</a:t>
                      </a:r>
                    </a:p>
                  </a:txBody>
                  <a:tcPr/>
                </a:tc>
                <a:tc>
                  <a:txBody>
                    <a:bodyPr/>
                    <a:lstStyle/>
                    <a:p>
                      <a:pPr algn="ctr"/>
                      <a:r>
                        <a:rPr lang="en-US" sz="1600" dirty="0">
                          <a:latin typeface="Cambria" pitchFamily="18" charset="0"/>
                        </a:rPr>
                        <a:t>156</a:t>
                      </a:r>
                    </a:p>
                  </a:txBody>
                  <a:tcPr/>
                </a:tc>
                <a:tc>
                  <a:txBody>
                    <a:bodyPr/>
                    <a:lstStyle/>
                    <a:p>
                      <a:pPr algn="ctr"/>
                      <a:r>
                        <a:rPr lang="en-US" sz="1600" dirty="0">
                          <a:latin typeface="Cambria" pitchFamily="18" charset="0"/>
                        </a:rPr>
                        <a:t>4485</a:t>
                      </a:r>
                    </a:p>
                  </a:txBody>
                  <a:tcPr/>
                </a:tc>
                <a:extLst>
                  <a:ext uri="{0D108BD9-81ED-4DB2-BD59-A6C34878D82A}">
                    <a16:rowId xmlns:a16="http://schemas.microsoft.com/office/drawing/2014/main" val="10004"/>
                  </a:ext>
                </a:extLst>
              </a:tr>
              <a:tr h="695882">
                <a:tc>
                  <a:txBody>
                    <a:bodyPr/>
                    <a:lstStyle/>
                    <a:p>
                      <a:pPr algn="ctr"/>
                      <a:r>
                        <a:rPr lang="en-US" sz="1600" dirty="0">
                          <a:latin typeface="Cambria" pitchFamily="18" charset="0"/>
                        </a:rPr>
                        <a:t>15-16</a:t>
                      </a:r>
                    </a:p>
                  </a:txBody>
                  <a:tcPr/>
                </a:tc>
                <a:tc>
                  <a:txBody>
                    <a:bodyPr/>
                    <a:lstStyle/>
                    <a:p>
                      <a:pPr algn="ctr"/>
                      <a:r>
                        <a:rPr lang="en-US" sz="1600" dirty="0">
                          <a:latin typeface="Cambria" pitchFamily="18" charset="0"/>
                        </a:rPr>
                        <a:t>2327</a:t>
                      </a:r>
                    </a:p>
                  </a:txBody>
                  <a:tcPr/>
                </a:tc>
                <a:tc>
                  <a:txBody>
                    <a:bodyPr/>
                    <a:lstStyle/>
                    <a:p>
                      <a:pPr algn="ctr"/>
                      <a:r>
                        <a:rPr lang="en-US" sz="1600" dirty="0">
                          <a:latin typeface="Cambria" pitchFamily="18" charset="0"/>
                        </a:rPr>
                        <a:t>725</a:t>
                      </a:r>
                    </a:p>
                  </a:txBody>
                  <a:tcPr/>
                </a:tc>
                <a:tc>
                  <a:txBody>
                    <a:bodyPr/>
                    <a:lstStyle/>
                    <a:p>
                      <a:pPr algn="ctr"/>
                      <a:r>
                        <a:rPr lang="en-US" sz="1600" dirty="0">
                          <a:latin typeface="Cambria" pitchFamily="18" charset="0"/>
                        </a:rPr>
                        <a:t>219</a:t>
                      </a:r>
                    </a:p>
                  </a:txBody>
                  <a:tcPr/>
                </a:tc>
                <a:tc>
                  <a:txBody>
                    <a:bodyPr/>
                    <a:lstStyle/>
                    <a:p>
                      <a:pPr algn="ctr"/>
                      <a:r>
                        <a:rPr lang="en-US" sz="1600" dirty="0">
                          <a:latin typeface="Cambria" pitchFamily="18" charset="0"/>
                        </a:rPr>
                        <a:t>75</a:t>
                      </a:r>
                    </a:p>
                  </a:txBody>
                  <a:tcPr/>
                </a:tc>
                <a:tc>
                  <a:txBody>
                    <a:bodyPr/>
                    <a:lstStyle/>
                    <a:p>
                      <a:pPr algn="ctr"/>
                      <a:r>
                        <a:rPr lang="en-US" sz="1600" dirty="0">
                          <a:latin typeface="Cambria" pitchFamily="18" charset="0"/>
                        </a:rPr>
                        <a:t>95</a:t>
                      </a:r>
                    </a:p>
                  </a:txBody>
                  <a:tcPr/>
                </a:tc>
                <a:tc>
                  <a:txBody>
                    <a:bodyPr/>
                    <a:lstStyle/>
                    <a:p>
                      <a:pPr algn="ctr"/>
                      <a:r>
                        <a:rPr lang="en-US" sz="1600" dirty="0">
                          <a:latin typeface="Cambria" pitchFamily="18" charset="0"/>
                        </a:rPr>
                        <a:t>131</a:t>
                      </a:r>
                    </a:p>
                  </a:txBody>
                  <a:tcPr/>
                </a:tc>
                <a:tc>
                  <a:txBody>
                    <a:bodyPr/>
                    <a:lstStyle/>
                    <a:p>
                      <a:pPr algn="ctr"/>
                      <a:r>
                        <a:rPr lang="en-US" sz="1600" dirty="0">
                          <a:latin typeface="Cambria" pitchFamily="18" charset="0"/>
                        </a:rPr>
                        <a:t>30</a:t>
                      </a:r>
                    </a:p>
                  </a:txBody>
                  <a:tcPr/>
                </a:tc>
                <a:tc>
                  <a:txBody>
                    <a:bodyPr/>
                    <a:lstStyle/>
                    <a:p>
                      <a:pPr algn="ctr"/>
                      <a:r>
                        <a:rPr lang="en-US" sz="1600" dirty="0">
                          <a:latin typeface="Cambria" pitchFamily="18" charset="0"/>
                        </a:rPr>
                        <a:t>598</a:t>
                      </a:r>
                    </a:p>
                  </a:txBody>
                  <a:tcPr/>
                </a:tc>
                <a:tc>
                  <a:txBody>
                    <a:bodyPr/>
                    <a:lstStyle/>
                    <a:p>
                      <a:pPr algn="ctr"/>
                      <a:r>
                        <a:rPr lang="en-US" sz="1600" dirty="0">
                          <a:latin typeface="Cambria" pitchFamily="18" charset="0"/>
                        </a:rPr>
                        <a:t>57</a:t>
                      </a:r>
                    </a:p>
                  </a:txBody>
                  <a:tcPr/>
                </a:tc>
                <a:tc>
                  <a:txBody>
                    <a:bodyPr/>
                    <a:lstStyle/>
                    <a:p>
                      <a:pPr algn="ctr"/>
                      <a:r>
                        <a:rPr lang="en-US" sz="1600" dirty="0">
                          <a:latin typeface="Cambria" pitchFamily="18" charset="0"/>
                        </a:rPr>
                        <a:t>63</a:t>
                      </a:r>
                    </a:p>
                  </a:txBody>
                  <a:tcPr/>
                </a:tc>
                <a:tc>
                  <a:txBody>
                    <a:bodyPr/>
                    <a:lstStyle/>
                    <a:p>
                      <a:pPr algn="ctr"/>
                      <a:r>
                        <a:rPr lang="en-US" sz="1600" dirty="0">
                          <a:latin typeface="Cambria" pitchFamily="18" charset="0"/>
                        </a:rPr>
                        <a:t>4320</a:t>
                      </a:r>
                    </a:p>
                  </a:txBody>
                  <a:tcPr/>
                </a:tc>
                <a:extLst>
                  <a:ext uri="{0D108BD9-81ED-4DB2-BD59-A6C34878D82A}">
                    <a16:rowId xmlns:a16="http://schemas.microsoft.com/office/drawing/2014/main" val="10005"/>
                  </a:ext>
                </a:extLst>
              </a:tr>
              <a:tr h="695882">
                <a:tc>
                  <a:txBody>
                    <a:bodyPr/>
                    <a:lstStyle/>
                    <a:p>
                      <a:pPr algn="ctr"/>
                      <a:r>
                        <a:rPr lang="en-US" sz="1600" dirty="0">
                          <a:latin typeface="Cambria" pitchFamily="18" charset="0"/>
                        </a:rPr>
                        <a:t>16-17</a:t>
                      </a:r>
                    </a:p>
                  </a:txBody>
                  <a:tcPr/>
                </a:tc>
                <a:tc>
                  <a:txBody>
                    <a:bodyPr/>
                    <a:lstStyle/>
                    <a:p>
                      <a:pPr algn="ctr"/>
                      <a:r>
                        <a:rPr lang="en-US" sz="1600" dirty="0">
                          <a:latin typeface="Cambria" pitchFamily="18" charset="0"/>
                        </a:rPr>
                        <a:t>2440</a:t>
                      </a:r>
                    </a:p>
                  </a:txBody>
                  <a:tcPr/>
                </a:tc>
                <a:tc>
                  <a:txBody>
                    <a:bodyPr/>
                    <a:lstStyle/>
                    <a:p>
                      <a:pPr algn="ctr"/>
                      <a:r>
                        <a:rPr lang="en-US" sz="1600" dirty="0">
                          <a:latin typeface="Cambria" pitchFamily="18" charset="0"/>
                        </a:rPr>
                        <a:t>773</a:t>
                      </a:r>
                    </a:p>
                  </a:txBody>
                  <a:tcPr/>
                </a:tc>
                <a:tc>
                  <a:txBody>
                    <a:bodyPr/>
                    <a:lstStyle/>
                    <a:p>
                      <a:pPr algn="ctr"/>
                      <a:r>
                        <a:rPr lang="en-US" sz="1600" dirty="0">
                          <a:latin typeface="Cambria" pitchFamily="18" charset="0"/>
                        </a:rPr>
                        <a:t>159</a:t>
                      </a:r>
                    </a:p>
                  </a:txBody>
                  <a:tcPr/>
                </a:tc>
                <a:tc>
                  <a:txBody>
                    <a:bodyPr/>
                    <a:lstStyle/>
                    <a:p>
                      <a:pPr algn="ctr"/>
                      <a:r>
                        <a:rPr lang="en-US" sz="1600" dirty="0">
                          <a:latin typeface="Cambria" pitchFamily="18" charset="0"/>
                        </a:rPr>
                        <a:t>102</a:t>
                      </a:r>
                    </a:p>
                  </a:txBody>
                  <a:tcPr/>
                </a:tc>
                <a:tc>
                  <a:txBody>
                    <a:bodyPr/>
                    <a:lstStyle/>
                    <a:p>
                      <a:pPr algn="ctr"/>
                      <a:r>
                        <a:rPr lang="en-US" sz="1600" dirty="0">
                          <a:latin typeface="Cambria" pitchFamily="18" charset="0"/>
                        </a:rPr>
                        <a:t>85</a:t>
                      </a:r>
                    </a:p>
                  </a:txBody>
                  <a:tcPr/>
                </a:tc>
                <a:tc>
                  <a:txBody>
                    <a:bodyPr/>
                    <a:lstStyle/>
                    <a:p>
                      <a:pPr algn="ctr"/>
                      <a:r>
                        <a:rPr lang="en-US" sz="1600" dirty="0">
                          <a:latin typeface="Cambria" pitchFamily="18" charset="0"/>
                        </a:rPr>
                        <a:t>141</a:t>
                      </a:r>
                    </a:p>
                  </a:txBody>
                  <a:tcPr/>
                </a:tc>
                <a:tc>
                  <a:txBody>
                    <a:bodyPr/>
                    <a:lstStyle/>
                    <a:p>
                      <a:pPr algn="ctr"/>
                      <a:r>
                        <a:rPr lang="en-US" sz="1600" dirty="0">
                          <a:latin typeface="Cambria" pitchFamily="18" charset="0"/>
                        </a:rPr>
                        <a:t>58</a:t>
                      </a:r>
                    </a:p>
                  </a:txBody>
                  <a:tcPr/>
                </a:tc>
                <a:tc>
                  <a:txBody>
                    <a:bodyPr/>
                    <a:lstStyle/>
                    <a:p>
                      <a:pPr algn="ctr"/>
                      <a:r>
                        <a:rPr lang="en-US" sz="1600" dirty="0">
                          <a:latin typeface="Cambria" pitchFamily="18" charset="0"/>
                        </a:rPr>
                        <a:t>670</a:t>
                      </a:r>
                    </a:p>
                  </a:txBody>
                  <a:tcPr/>
                </a:tc>
                <a:tc>
                  <a:txBody>
                    <a:bodyPr/>
                    <a:lstStyle/>
                    <a:p>
                      <a:pPr algn="ctr"/>
                      <a:r>
                        <a:rPr lang="en-US" sz="1600" dirty="0">
                          <a:latin typeface="Cambria" pitchFamily="18" charset="0"/>
                        </a:rPr>
                        <a:t>52</a:t>
                      </a:r>
                    </a:p>
                  </a:txBody>
                  <a:tcPr/>
                </a:tc>
                <a:tc>
                  <a:txBody>
                    <a:bodyPr/>
                    <a:lstStyle/>
                    <a:p>
                      <a:pPr algn="ctr"/>
                      <a:r>
                        <a:rPr lang="en-US" sz="1600" dirty="0">
                          <a:latin typeface="Cambria" pitchFamily="18" charset="0"/>
                        </a:rPr>
                        <a:t>142</a:t>
                      </a:r>
                    </a:p>
                  </a:txBody>
                  <a:tcPr/>
                </a:tc>
                <a:tc>
                  <a:txBody>
                    <a:bodyPr/>
                    <a:lstStyle/>
                    <a:p>
                      <a:pPr algn="ctr"/>
                      <a:r>
                        <a:rPr lang="en-US" sz="1600" dirty="0">
                          <a:latin typeface="Cambria" pitchFamily="18" charset="0"/>
                        </a:rPr>
                        <a:t>4622</a:t>
                      </a:r>
                    </a:p>
                  </a:txBody>
                  <a:tcPr/>
                </a:tc>
                <a:extLst>
                  <a:ext uri="{0D108BD9-81ED-4DB2-BD59-A6C34878D82A}">
                    <a16:rowId xmlns:a16="http://schemas.microsoft.com/office/drawing/2014/main" val="3862161982"/>
                  </a:ext>
                </a:extLst>
              </a:tr>
            </a:tbl>
          </a:graphicData>
        </a:graphic>
      </p:graphicFrame>
    </p:spTree>
    <p:extLst>
      <p:ext uri="{BB962C8B-B14F-4D97-AF65-F5344CB8AC3E}">
        <p14:creationId xmlns:p14="http://schemas.microsoft.com/office/powerpoint/2010/main" val="2778210659"/>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3" name="chimes.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1143000"/>
          </a:xfrm>
        </p:spPr>
        <p:txBody>
          <a:bodyPr/>
          <a:lstStyle/>
          <a:p>
            <a:pPr algn="ctr"/>
            <a:r>
              <a:rPr lang="en-US" sz="2400" b="1" dirty="0"/>
              <a:t>Graphical Presentation of Cast Category wise student details for the year 2015-16</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749991513"/>
              </p:ext>
            </p:extLst>
          </p:nvPr>
        </p:nvGraphicFramePr>
        <p:xfrm>
          <a:off x="539552" y="1916832"/>
          <a:ext cx="7924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6718797"/>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78098"/>
          </a:xfrm>
        </p:spPr>
        <p:txBody>
          <a:bodyPr>
            <a:normAutofit/>
          </a:bodyPr>
          <a:lstStyle/>
          <a:p>
            <a:pPr algn="ctr"/>
            <a:r>
              <a:rPr lang="en-US" b="1" dirty="0">
                <a:latin typeface="Cambria" pitchFamily="18" charset="0"/>
              </a:rPr>
              <a:t>Last Five Years Financial Position</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929268526"/>
              </p:ext>
            </p:extLst>
          </p:nvPr>
        </p:nvGraphicFramePr>
        <p:xfrm>
          <a:off x="457200" y="1600200"/>
          <a:ext cx="8363274" cy="4466462"/>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579005">
                  <a:extLst>
                    <a:ext uri="{9D8B030D-6E8A-4147-A177-3AD203B41FA5}">
                      <a16:colId xmlns:a16="http://schemas.microsoft.com/office/drawing/2014/main" val="20002"/>
                    </a:ext>
                  </a:extLst>
                </a:gridCol>
                <a:gridCol w="1229307">
                  <a:extLst>
                    <a:ext uri="{9D8B030D-6E8A-4147-A177-3AD203B41FA5}">
                      <a16:colId xmlns:a16="http://schemas.microsoft.com/office/drawing/2014/main" val="20003"/>
                    </a:ext>
                  </a:extLst>
                </a:gridCol>
                <a:gridCol w="1558451">
                  <a:extLst>
                    <a:ext uri="{9D8B030D-6E8A-4147-A177-3AD203B41FA5}">
                      <a16:colId xmlns:a16="http://schemas.microsoft.com/office/drawing/2014/main" val="20004"/>
                    </a:ext>
                  </a:extLst>
                </a:gridCol>
                <a:gridCol w="1393879">
                  <a:extLst>
                    <a:ext uri="{9D8B030D-6E8A-4147-A177-3AD203B41FA5}">
                      <a16:colId xmlns:a16="http://schemas.microsoft.com/office/drawing/2014/main" val="20005"/>
                    </a:ext>
                  </a:extLst>
                </a:gridCol>
              </a:tblGrid>
              <a:tr h="820688">
                <a:tc>
                  <a:txBody>
                    <a:bodyPr/>
                    <a:lstStyle/>
                    <a:p>
                      <a:pPr algn="ctr"/>
                      <a:r>
                        <a:rPr lang="en-US" dirty="0">
                          <a:latin typeface="Cambria" pitchFamily="18" charset="0"/>
                        </a:rPr>
                        <a:t>Year</a:t>
                      </a:r>
                    </a:p>
                  </a:txBody>
                  <a:tcPr/>
                </a:tc>
                <a:tc>
                  <a:txBody>
                    <a:bodyPr/>
                    <a:lstStyle/>
                    <a:p>
                      <a:pPr algn="ctr"/>
                      <a:r>
                        <a:rPr lang="en-US" dirty="0">
                          <a:latin typeface="Cambria" pitchFamily="18" charset="0"/>
                        </a:rPr>
                        <a:t>Receipts</a:t>
                      </a:r>
                    </a:p>
                  </a:txBody>
                  <a:tcPr/>
                </a:tc>
                <a:tc>
                  <a:txBody>
                    <a:bodyPr/>
                    <a:lstStyle/>
                    <a:p>
                      <a:pPr algn="ctr"/>
                      <a:r>
                        <a:rPr lang="en-US" dirty="0">
                          <a:latin typeface="Cambria" pitchFamily="18" charset="0"/>
                        </a:rPr>
                        <a:t>Expenditure</a:t>
                      </a:r>
                    </a:p>
                  </a:txBody>
                  <a:tcPr/>
                </a:tc>
                <a:tc>
                  <a:txBody>
                    <a:bodyPr/>
                    <a:lstStyle/>
                    <a:p>
                      <a:pPr algn="ctr"/>
                      <a:r>
                        <a:rPr lang="en-US" dirty="0">
                          <a:latin typeface="Cambria" pitchFamily="18" charset="0"/>
                        </a:rPr>
                        <a:t>Surplus/ Deficit</a:t>
                      </a:r>
                    </a:p>
                  </a:txBody>
                  <a:tcPr/>
                </a:tc>
                <a:tc>
                  <a:txBody>
                    <a:bodyPr/>
                    <a:lstStyle/>
                    <a:p>
                      <a:pPr algn="ctr"/>
                      <a:r>
                        <a:rPr lang="en-US" dirty="0">
                          <a:latin typeface="Cambria" pitchFamily="18" charset="0"/>
                        </a:rPr>
                        <a:t>Additions</a:t>
                      </a:r>
                      <a:r>
                        <a:rPr lang="en-US" baseline="0" dirty="0">
                          <a:latin typeface="Cambria" pitchFamily="18" charset="0"/>
                        </a:rPr>
                        <a:t> to </a:t>
                      </a:r>
                      <a:r>
                        <a:rPr lang="en-US" dirty="0">
                          <a:latin typeface="Cambria" pitchFamily="18" charset="0"/>
                        </a:rPr>
                        <a:t>Assets</a:t>
                      </a:r>
                    </a:p>
                  </a:txBody>
                  <a:tcPr/>
                </a:tc>
                <a:tc>
                  <a:txBody>
                    <a:bodyPr/>
                    <a:lstStyle/>
                    <a:p>
                      <a:pPr algn="ctr"/>
                      <a:r>
                        <a:rPr lang="en-US" dirty="0">
                          <a:latin typeface="Cambria" pitchFamily="18" charset="0"/>
                        </a:rPr>
                        <a:t>Investment</a:t>
                      </a:r>
                      <a:r>
                        <a:rPr lang="en-US" baseline="0" dirty="0">
                          <a:latin typeface="Cambria" pitchFamily="18" charset="0"/>
                        </a:rPr>
                        <a:t> Made</a:t>
                      </a:r>
                      <a:endParaRPr lang="en-US" dirty="0">
                        <a:latin typeface="Cambria" pitchFamily="18" charset="0"/>
                      </a:endParaRPr>
                    </a:p>
                  </a:txBody>
                  <a:tcPr/>
                </a:tc>
                <a:extLst>
                  <a:ext uri="{0D108BD9-81ED-4DB2-BD59-A6C34878D82A}">
                    <a16:rowId xmlns:a16="http://schemas.microsoft.com/office/drawing/2014/main" val="10000"/>
                  </a:ext>
                </a:extLst>
              </a:tr>
              <a:tr h="607629">
                <a:tc>
                  <a:txBody>
                    <a:bodyPr/>
                    <a:lstStyle/>
                    <a:p>
                      <a:pPr algn="ctr"/>
                      <a:r>
                        <a:rPr lang="en-US" dirty="0">
                          <a:latin typeface="Cambria" pitchFamily="18" charset="0"/>
                        </a:rPr>
                        <a:t>2011-12</a:t>
                      </a:r>
                    </a:p>
                  </a:txBody>
                  <a:tcPr/>
                </a:tc>
                <a:tc>
                  <a:txBody>
                    <a:bodyPr/>
                    <a:lstStyle/>
                    <a:p>
                      <a:r>
                        <a:rPr lang="en-US" dirty="0">
                          <a:latin typeface="Cambria" pitchFamily="18" charset="0"/>
                        </a:rPr>
                        <a:t>98239521</a:t>
                      </a:r>
                    </a:p>
                  </a:txBody>
                  <a:tcPr/>
                </a:tc>
                <a:tc>
                  <a:txBody>
                    <a:bodyPr/>
                    <a:lstStyle/>
                    <a:p>
                      <a:r>
                        <a:rPr lang="en-US" dirty="0">
                          <a:latin typeface="Cambria" pitchFamily="18" charset="0"/>
                        </a:rPr>
                        <a:t>86879872</a:t>
                      </a:r>
                    </a:p>
                  </a:txBody>
                  <a:tcPr/>
                </a:tc>
                <a:tc>
                  <a:txBody>
                    <a:bodyPr/>
                    <a:lstStyle/>
                    <a:p>
                      <a:r>
                        <a:rPr lang="en-US" dirty="0">
                          <a:latin typeface="Cambria" pitchFamily="18" charset="0"/>
                        </a:rPr>
                        <a:t>11359649</a:t>
                      </a:r>
                    </a:p>
                  </a:txBody>
                  <a:tcPr/>
                </a:tc>
                <a:tc>
                  <a:txBody>
                    <a:bodyPr/>
                    <a:lstStyle/>
                    <a:p>
                      <a:r>
                        <a:rPr lang="en-US" dirty="0">
                          <a:latin typeface="Cambria" pitchFamily="18" charset="0"/>
                        </a:rPr>
                        <a:t>6815171</a:t>
                      </a:r>
                    </a:p>
                  </a:txBody>
                  <a:tcPr/>
                </a:tc>
                <a:tc>
                  <a:txBody>
                    <a:bodyPr/>
                    <a:lstStyle/>
                    <a:p>
                      <a:r>
                        <a:rPr lang="en-US" dirty="0">
                          <a:latin typeface="Cambria" pitchFamily="18" charset="0"/>
                        </a:rPr>
                        <a:t>34250000</a:t>
                      </a:r>
                    </a:p>
                  </a:txBody>
                  <a:tcPr/>
                </a:tc>
                <a:extLst>
                  <a:ext uri="{0D108BD9-81ED-4DB2-BD59-A6C34878D82A}">
                    <a16:rowId xmlns:a16="http://schemas.microsoft.com/office/drawing/2014/main" val="10001"/>
                  </a:ext>
                </a:extLst>
              </a:tr>
              <a:tr h="607629">
                <a:tc>
                  <a:txBody>
                    <a:bodyPr/>
                    <a:lstStyle/>
                    <a:p>
                      <a:pPr algn="ctr"/>
                      <a:r>
                        <a:rPr lang="en-US" dirty="0">
                          <a:latin typeface="Cambria" pitchFamily="18" charset="0"/>
                        </a:rPr>
                        <a:t>2012-13</a:t>
                      </a:r>
                    </a:p>
                  </a:txBody>
                  <a:tcPr/>
                </a:tc>
                <a:tc>
                  <a:txBody>
                    <a:bodyPr/>
                    <a:lstStyle/>
                    <a:p>
                      <a:r>
                        <a:rPr lang="en-US" dirty="0">
                          <a:latin typeface="Cambria" pitchFamily="18" charset="0"/>
                        </a:rPr>
                        <a:t>103990894</a:t>
                      </a:r>
                    </a:p>
                  </a:txBody>
                  <a:tcPr/>
                </a:tc>
                <a:tc>
                  <a:txBody>
                    <a:bodyPr/>
                    <a:lstStyle/>
                    <a:p>
                      <a:r>
                        <a:rPr lang="en-US" dirty="0">
                          <a:latin typeface="Cambria" pitchFamily="18" charset="0"/>
                        </a:rPr>
                        <a:t>89599930</a:t>
                      </a:r>
                    </a:p>
                  </a:txBody>
                  <a:tcPr/>
                </a:tc>
                <a:tc>
                  <a:txBody>
                    <a:bodyPr/>
                    <a:lstStyle/>
                    <a:p>
                      <a:r>
                        <a:rPr lang="en-US" dirty="0">
                          <a:latin typeface="Cambria" pitchFamily="18" charset="0"/>
                        </a:rPr>
                        <a:t>14390964</a:t>
                      </a:r>
                    </a:p>
                  </a:txBody>
                  <a:tcPr/>
                </a:tc>
                <a:tc>
                  <a:txBody>
                    <a:bodyPr/>
                    <a:lstStyle/>
                    <a:p>
                      <a:r>
                        <a:rPr lang="en-US" dirty="0">
                          <a:latin typeface="Cambria" pitchFamily="18" charset="0"/>
                        </a:rPr>
                        <a:t>6973267</a:t>
                      </a:r>
                    </a:p>
                  </a:txBody>
                  <a:tcPr/>
                </a:tc>
                <a:tc>
                  <a:txBody>
                    <a:bodyPr/>
                    <a:lstStyle/>
                    <a:p>
                      <a:r>
                        <a:rPr lang="en-US" dirty="0">
                          <a:latin typeface="Cambria" pitchFamily="18" charset="0"/>
                        </a:rPr>
                        <a:t>40500000</a:t>
                      </a:r>
                    </a:p>
                  </a:txBody>
                  <a:tcPr/>
                </a:tc>
                <a:extLst>
                  <a:ext uri="{0D108BD9-81ED-4DB2-BD59-A6C34878D82A}">
                    <a16:rowId xmlns:a16="http://schemas.microsoft.com/office/drawing/2014/main" val="10002"/>
                  </a:ext>
                </a:extLst>
              </a:tr>
              <a:tr h="607629">
                <a:tc>
                  <a:txBody>
                    <a:bodyPr/>
                    <a:lstStyle/>
                    <a:p>
                      <a:pPr algn="ctr"/>
                      <a:r>
                        <a:rPr lang="en-US" dirty="0">
                          <a:latin typeface="Cambria" pitchFamily="18" charset="0"/>
                        </a:rPr>
                        <a:t>2013-14</a:t>
                      </a:r>
                    </a:p>
                  </a:txBody>
                  <a:tcPr/>
                </a:tc>
                <a:tc>
                  <a:txBody>
                    <a:bodyPr/>
                    <a:lstStyle/>
                    <a:p>
                      <a:r>
                        <a:rPr lang="en-US" dirty="0">
                          <a:latin typeface="Cambria" pitchFamily="18" charset="0"/>
                        </a:rPr>
                        <a:t>71309550</a:t>
                      </a:r>
                    </a:p>
                  </a:txBody>
                  <a:tcPr/>
                </a:tc>
                <a:tc>
                  <a:txBody>
                    <a:bodyPr/>
                    <a:lstStyle/>
                    <a:p>
                      <a:r>
                        <a:rPr lang="en-US" dirty="0">
                          <a:latin typeface="Cambria" pitchFamily="18" charset="0"/>
                        </a:rPr>
                        <a:t>55959699</a:t>
                      </a:r>
                    </a:p>
                  </a:txBody>
                  <a:tcPr/>
                </a:tc>
                <a:tc>
                  <a:txBody>
                    <a:bodyPr/>
                    <a:lstStyle/>
                    <a:p>
                      <a:r>
                        <a:rPr lang="en-US" dirty="0">
                          <a:latin typeface="Cambria" pitchFamily="18" charset="0"/>
                        </a:rPr>
                        <a:t>15349850</a:t>
                      </a:r>
                    </a:p>
                  </a:txBody>
                  <a:tcPr/>
                </a:tc>
                <a:tc>
                  <a:txBody>
                    <a:bodyPr/>
                    <a:lstStyle/>
                    <a:p>
                      <a:r>
                        <a:rPr lang="en-US" dirty="0">
                          <a:latin typeface="Cambria" pitchFamily="18" charset="0"/>
                        </a:rPr>
                        <a:t>5067718</a:t>
                      </a:r>
                    </a:p>
                  </a:txBody>
                  <a:tcPr/>
                </a:tc>
                <a:tc>
                  <a:txBody>
                    <a:bodyPr/>
                    <a:lstStyle/>
                    <a:p>
                      <a:r>
                        <a:rPr lang="en-US" dirty="0">
                          <a:latin typeface="Cambria" pitchFamily="18" charset="0"/>
                        </a:rPr>
                        <a:t>44500000</a:t>
                      </a:r>
                    </a:p>
                  </a:txBody>
                  <a:tcPr/>
                </a:tc>
                <a:extLst>
                  <a:ext uri="{0D108BD9-81ED-4DB2-BD59-A6C34878D82A}">
                    <a16:rowId xmlns:a16="http://schemas.microsoft.com/office/drawing/2014/main" val="10003"/>
                  </a:ext>
                </a:extLst>
              </a:tr>
              <a:tr h="607629">
                <a:tc>
                  <a:txBody>
                    <a:bodyPr/>
                    <a:lstStyle/>
                    <a:p>
                      <a:pPr algn="ctr"/>
                      <a:r>
                        <a:rPr lang="en-US" dirty="0">
                          <a:latin typeface="Cambria" pitchFamily="18" charset="0"/>
                        </a:rPr>
                        <a:t>2014-15</a:t>
                      </a:r>
                    </a:p>
                  </a:txBody>
                  <a:tcPr/>
                </a:tc>
                <a:tc>
                  <a:txBody>
                    <a:bodyPr/>
                    <a:lstStyle/>
                    <a:p>
                      <a:r>
                        <a:rPr lang="en-US" dirty="0">
                          <a:latin typeface="Cambria" pitchFamily="18" charset="0"/>
                        </a:rPr>
                        <a:t>70676932</a:t>
                      </a:r>
                    </a:p>
                  </a:txBody>
                  <a:tcPr/>
                </a:tc>
                <a:tc>
                  <a:txBody>
                    <a:bodyPr/>
                    <a:lstStyle/>
                    <a:p>
                      <a:r>
                        <a:rPr lang="en-US" dirty="0">
                          <a:latin typeface="Cambria" pitchFamily="18" charset="0"/>
                        </a:rPr>
                        <a:t>65479400</a:t>
                      </a:r>
                    </a:p>
                  </a:txBody>
                  <a:tcPr/>
                </a:tc>
                <a:tc>
                  <a:txBody>
                    <a:bodyPr/>
                    <a:lstStyle/>
                    <a:p>
                      <a:r>
                        <a:rPr lang="en-US" dirty="0">
                          <a:latin typeface="Cambria" pitchFamily="18" charset="0"/>
                        </a:rPr>
                        <a:t>5197531</a:t>
                      </a:r>
                    </a:p>
                  </a:txBody>
                  <a:tcPr/>
                </a:tc>
                <a:tc>
                  <a:txBody>
                    <a:bodyPr/>
                    <a:lstStyle/>
                    <a:p>
                      <a:r>
                        <a:rPr lang="en-US" dirty="0">
                          <a:latin typeface="Cambria" pitchFamily="18" charset="0"/>
                        </a:rPr>
                        <a:t>9214580</a:t>
                      </a:r>
                    </a:p>
                  </a:txBody>
                  <a:tcPr/>
                </a:tc>
                <a:tc>
                  <a:txBody>
                    <a:bodyPr/>
                    <a:lstStyle/>
                    <a:p>
                      <a:r>
                        <a:rPr lang="en-US" dirty="0">
                          <a:latin typeface="Cambria" pitchFamily="18" charset="0"/>
                        </a:rPr>
                        <a:t>32500000</a:t>
                      </a:r>
                    </a:p>
                  </a:txBody>
                  <a:tcPr/>
                </a:tc>
                <a:extLst>
                  <a:ext uri="{0D108BD9-81ED-4DB2-BD59-A6C34878D82A}">
                    <a16:rowId xmlns:a16="http://schemas.microsoft.com/office/drawing/2014/main" val="10004"/>
                  </a:ext>
                </a:extLst>
              </a:tr>
              <a:tr h="607629">
                <a:tc>
                  <a:txBody>
                    <a:bodyPr/>
                    <a:lstStyle/>
                    <a:p>
                      <a:pPr algn="ctr"/>
                      <a:r>
                        <a:rPr lang="en-US" dirty="0">
                          <a:latin typeface="Cambria" pitchFamily="18" charset="0"/>
                        </a:rPr>
                        <a:t>2015-16</a:t>
                      </a:r>
                    </a:p>
                  </a:txBody>
                  <a:tcPr/>
                </a:tc>
                <a:tc>
                  <a:txBody>
                    <a:bodyPr/>
                    <a:lstStyle/>
                    <a:p>
                      <a:r>
                        <a:rPr lang="en-US" dirty="0">
                          <a:latin typeface="Cambria" pitchFamily="18" charset="0"/>
                        </a:rPr>
                        <a:t>67169677</a:t>
                      </a:r>
                    </a:p>
                  </a:txBody>
                  <a:tcPr/>
                </a:tc>
                <a:tc>
                  <a:txBody>
                    <a:bodyPr/>
                    <a:lstStyle/>
                    <a:p>
                      <a:r>
                        <a:rPr lang="en-US" dirty="0">
                          <a:latin typeface="Cambria" pitchFamily="18" charset="0"/>
                        </a:rPr>
                        <a:t>71715480</a:t>
                      </a:r>
                    </a:p>
                  </a:txBody>
                  <a:tcPr/>
                </a:tc>
                <a:tc>
                  <a:txBody>
                    <a:bodyPr/>
                    <a:lstStyle/>
                    <a:p>
                      <a:r>
                        <a:rPr lang="en-US" dirty="0">
                          <a:latin typeface="Cambria" pitchFamily="18" charset="0"/>
                        </a:rPr>
                        <a:t>-454803</a:t>
                      </a:r>
                    </a:p>
                  </a:txBody>
                  <a:tcPr/>
                </a:tc>
                <a:tc>
                  <a:txBody>
                    <a:bodyPr/>
                    <a:lstStyle/>
                    <a:p>
                      <a:r>
                        <a:rPr lang="en-US" dirty="0">
                          <a:latin typeface="Cambria" pitchFamily="18" charset="0"/>
                        </a:rPr>
                        <a:t>12067299</a:t>
                      </a:r>
                    </a:p>
                  </a:txBody>
                  <a:tcPr/>
                </a:tc>
                <a:tc>
                  <a:txBody>
                    <a:bodyPr/>
                    <a:lstStyle/>
                    <a:p>
                      <a:r>
                        <a:rPr lang="en-US" dirty="0">
                          <a:latin typeface="Cambria" pitchFamily="18" charset="0"/>
                        </a:rPr>
                        <a:t>26260000</a:t>
                      </a:r>
                    </a:p>
                  </a:txBody>
                  <a:tcPr/>
                </a:tc>
                <a:extLst>
                  <a:ext uri="{0D108BD9-81ED-4DB2-BD59-A6C34878D82A}">
                    <a16:rowId xmlns:a16="http://schemas.microsoft.com/office/drawing/2014/main" val="10005"/>
                  </a:ext>
                </a:extLst>
              </a:tr>
              <a:tr h="60762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30621464"/>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3" name="chimes.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686"/>
            <a:ext cx="8964488" cy="922114"/>
          </a:xfrm>
        </p:spPr>
        <p:txBody>
          <a:bodyPr>
            <a:noAutofit/>
          </a:bodyPr>
          <a:lstStyle/>
          <a:p>
            <a:pPr algn="ctr"/>
            <a:r>
              <a:rPr lang="en-US" sz="2400" b="1" dirty="0">
                <a:latin typeface="Cambria" pitchFamily="18" charset="0"/>
              </a:rPr>
              <a:t>Graphical Presentation of Income &amp; Expenditure Account</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540134442"/>
              </p:ext>
            </p:extLst>
          </p:nvPr>
        </p:nvGraphicFramePr>
        <p:xfrm>
          <a:off x="611560" y="1484784"/>
          <a:ext cx="8280920"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4236473"/>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725544" cy="504056"/>
          </a:xfrm>
        </p:spPr>
        <p:txBody>
          <a:bodyPr/>
          <a:lstStyle/>
          <a:p>
            <a:pPr algn="ctr"/>
            <a:r>
              <a:rPr lang="en-US" sz="2000" b="1" u="sng" dirty="0">
                <a:latin typeface="Cambria" pitchFamily="18" charset="0"/>
              </a:rPr>
              <a:t>Office Infrastructure</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135922521"/>
              </p:ext>
            </p:extLst>
          </p:nvPr>
        </p:nvGraphicFramePr>
        <p:xfrm>
          <a:off x="539552" y="583213"/>
          <a:ext cx="8280920" cy="6198587"/>
        </p:xfrm>
        <a:graphic>
          <a:graphicData uri="http://schemas.openxmlformats.org/drawingml/2006/table">
            <a:tbl>
              <a:tblPr firstRow="1" bandRow="1">
                <a:tableStyleId>{F5AB1C69-6EDB-4FF4-983F-18BD219EF322}</a:tableStyleId>
              </a:tblPr>
              <a:tblGrid>
                <a:gridCol w="504056">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4680520">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tblGrid>
              <a:tr h="659101">
                <a:tc>
                  <a:txBody>
                    <a:bodyPr/>
                    <a:lstStyle/>
                    <a:p>
                      <a:pPr algn="ctr"/>
                      <a:r>
                        <a:rPr lang="en-US" sz="1400" dirty="0">
                          <a:latin typeface="Cambria" pitchFamily="18" charset="0"/>
                        </a:rPr>
                        <a:t>Sr. No.</a:t>
                      </a:r>
                    </a:p>
                  </a:txBody>
                  <a:tcPr/>
                </a:tc>
                <a:tc>
                  <a:txBody>
                    <a:bodyPr/>
                    <a:lstStyle/>
                    <a:p>
                      <a:pPr algn="ctr"/>
                      <a:r>
                        <a:rPr lang="en-US" sz="1400" dirty="0">
                          <a:latin typeface="Cambria" pitchFamily="18" charset="0"/>
                        </a:rPr>
                        <a:t>Particulars</a:t>
                      </a:r>
                    </a:p>
                  </a:txBody>
                  <a:tcPr/>
                </a:tc>
                <a:tc>
                  <a:txBody>
                    <a:bodyPr/>
                    <a:lstStyle/>
                    <a:p>
                      <a:pPr algn="ctr"/>
                      <a:r>
                        <a:rPr lang="en-US" sz="1400" dirty="0">
                          <a:latin typeface="Cambria" pitchFamily="18" charset="0"/>
                        </a:rPr>
                        <a:t>Specifications</a:t>
                      </a:r>
                    </a:p>
                  </a:txBody>
                  <a:tcPr/>
                </a:tc>
                <a:tc>
                  <a:txBody>
                    <a:bodyPr/>
                    <a:lstStyle/>
                    <a:p>
                      <a:pPr algn="ctr"/>
                      <a:r>
                        <a:rPr lang="en-US" sz="1400" dirty="0">
                          <a:latin typeface="Cambria" pitchFamily="18" charset="0"/>
                        </a:rPr>
                        <a:t>Nos</a:t>
                      </a:r>
                    </a:p>
                  </a:txBody>
                  <a:tcPr/>
                </a:tc>
                <a:extLst>
                  <a:ext uri="{0D108BD9-81ED-4DB2-BD59-A6C34878D82A}">
                    <a16:rowId xmlns:a16="http://schemas.microsoft.com/office/drawing/2014/main" val="10000"/>
                  </a:ext>
                </a:extLst>
              </a:tr>
              <a:tr h="304800">
                <a:tc>
                  <a:txBody>
                    <a:bodyPr/>
                    <a:lstStyle/>
                    <a:p>
                      <a:endParaRPr lang="en-US" sz="1200" dirty="0">
                        <a:latin typeface="Cambria" pitchFamily="18" charset="0"/>
                      </a:endParaRPr>
                    </a:p>
                  </a:txBody>
                  <a:tcPr/>
                </a:tc>
                <a:tc>
                  <a:txBody>
                    <a:bodyPr/>
                    <a:lstStyle/>
                    <a:p>
                      <a:r>
                        <a:rPr lang="en-US" sz="1400" b="1" dirty="0">
                          <a:latin typeface="Cambria" pitchFamily="18" charset="0"/>
                        </a:rPr>
                        <a:t>Office Equipments</a:t>
                      </a:r>
                    </a:p>
                  </a:txBody>
                  <a:tcPr/>
                </a:tc>
                <a:tc>
                  <a:txBody>
                    <a:bodyPr/>
                    <a:lstStyle/>
                    <a:p>
                      <a:endParaRPr lang="en-US" sz="1200" dirty="0">
                        <a:latin typeface="Cambria" pitchFamily="18" charset="0"/>
                      </a:endParaRPr>
                    </a:p>
                  </a:txBody>
                  <a:tcPr/>
                </a:tc>
                <a:tc>
                  <a:txBody>
                    <a:bodyPr/>
                    <a:lstStyle/>
                    <a:p>
                      <a:endParaRPr lang="en-US" sz="1200" dirty="0">
                        <a:latin typeface="Cambria" pitchFamily="18" charset="0"/>
                      </a:endParaRPr>
                    </a:p>
                  </a:txBody>
                  <a:tcPr/>
                </a:tc>
                <a:extLst>
                  <a:ext uri="{0D108BD9-81ED-4DB2-BD59-A6C34878D82A}">
                    <a16:rowId xmlns:a16="http://schemas.microsoft.com/office/drawing/2014/main" val="10001"/>
                  </a:ext>
                </a:extLst>
              </a:tr>
              <a:tr h="635552">
                <a:tc>
                  <a:txBody>
                    <a:bodyPr/>
                    <a:lstStyle/>
                    <a:p>
                      <a:r>
                        <a:rPr lang="en-US" sz="1200" dirty="0">
                          <a:latin typeface="Cambria" pitchFamily="18" charset="0"/>
                        </a:rPr>
                        <a:t>1</a:t>
                      </a:r>
                    </a:p>
                  </a:txBody>
                  <a:tcPr/>
                </a:tc>
                <a:tc>
                  <a:txBody>
                    <a:bodyPr/>
                    <a:lstStyle/>
                    <a:p>
                      <a:r>
                        <a:rPr lang="en-US" sz="1200" b="1" dirty="0">
                          <a:latin typeface="Cambria" pitchFamily="18" charset="0"/>
                        </a:rPr>
                        <a:t>Computers</a:t>
                      </a:r>
                    </a:p>
                  </a:txBody>
                  <a:tcPr/>
                </a:tc>
                <a:tc>
                  <a:txBody>
                    <a:bodyPr/>
                    <a:lstStyle/>
                    <a:p>
                      <a:r>
                        <a:rPr lang="en-US" sz="1200" dirty="0">
                          <a:latin typeface="Cambria" pitchFamily="18" charset="0"/>
                        </a:rPr>
                        <a:t>Core i3 Asus</a:t>
                      </a:r>
                      <a:r>
                        <a:rPr lang="en-US" sz="1200" baseline="0" dirty="0">
                          <a:latin typeface="Cambria" pitchFamily="18" charset="0"/>
                        </a:rPr>
                        <a:t> Motherboard, Intel Processor, 4GB RAM, 500GB HDD, DVD Writer, DEL 19.5’ LED Screen, Logitech Keyboard, Mouse.</a:t>
                      </a:r>
                      <a:endParaRPr lang="en-US" sz="1200" dirty="0">
                        <a:latin typeface="Cambria" pitchFamily="18" charset="0"/>
                      </a:endParaRPr>
                    </a:p>
                  </a:txBody>
                  <a:tcPr/>
                </a:tc>
                <a:tc>
                  <a:txBody>
                    <a:bodyPr/>
                    <a:lstStyle/>
                    <a:p>
                      <a:pPr algn="ctr"/>
                      <a:r>
                        <a:rPr lang="en-US" sz="1200" dirty="0">
                          <a:latin typeface="Cambria" pitchFamily="18" charset="0"/>
                        </a:rPr>
                        <a:t>17</a:t>
                      </a:r>
                    </a:p>
                  </a:txBody>
                  <a:tcPr/>
                </a:tc>
                <a:extLst>
                  <a:ext uri="{0D108BD9-81ED-4DB2-BD59-A6C34878D82A}">
                    <a16:rowId xmlns:a16="http://schemas.microsoft.com/office/drawing/2014/main" val="10002"/>
                  </a:ext>
                </a:extLst>
              </a:tr>
              <a:tr h="822960">
                <a:tc>
                  <a:txBody>
                    <a:bodyPr/>
                    <a:lstStyle/>
                    <a:p>
                      <a:r>
                        <a:rPr lang="en-US" sz="1200" dirty="0">
                          <a:latin typeface="Cambria" pitchFamily="18" charset="0"/>
                        </a:rPr>
                        <a:t>2</a:t>
                      </a:r>
                    </a:p>
                  </a:txBody>
                  <a:tcPr/>
                </a:tc>
                <a:tc>
                  <a:txBody>
                    <a:bodyPr/>
                    <a:lstStyle/>
                    <a:p>
                      <a:r>
                        <a:rPr lang="en-US" sz="1200" b="1" dirty="0">
                          <a:latin typeface="Cambria" pitchFamily="18" charset="0"/>
                        </a:rPr>
                        <a:t>Laptops</a:t>
                      </a:r>
                    </a:p>
                  </a:txBody>
                  <a:tcPr/>
                </a:tc>
                <a:tc>
                  <a:txBody>
                    <a:bodyPr/>
                    <a:lstStyle/>
                    <a:p>
                      <a:r>
                        <a:rPr lang="en-US" sz="1200" dirty="0">
                          <a:latin typeface="Cambria" pitchFamily="18" charset="0"/>
                        </a:rPr>
                        <a:t>Dual Core</a:t>
                      </a:r>
                      <a:r>
                        <a:rPr lang="en-US" sz="1200" baseline="0" dirty="0">
                          <a:latin typeface="Cambria" pitchFamily="18" charset="0"/>
                        </a:rPr>
                        <a:t> 2GB RAM, 15.5’ Screen 2Nos</a:t>
                      </a:r>
                    </a:p>
                    <a:p>
                      <a:r>
                        <a:rPr lang="en-US" sz="1200" baseline="0" dirty="0">
                          <a:latin typeface="Cambria" pitchFamily="18" charset="0"/>
                        </a:rPr>
                        <a:t>Del Inspron15 , Intel Core i3. Processor Intel, 4GB RAM, 1TB Hard Disk 2 No.</a:t>
                      </a:r>
                    </a:p>
                    <a:p>
                      <a:endParaRPr lang="en-US" sz="1200" dirty="0">
                        <a:latin typeface="Cambria" pitchFamily="18" charset="0"/>
                      </a:endParaRPr>
                    </a:p>
                  </a:txBody>
                  <a:tcPr/>
                </a:tc>
                <a:tc>
                  <a:txBody>
                    <a:bodyPr/>
                    <a:lstStyle/>
                    <a:p>
                      <a:pPr algn="ctr"/>
                      <a:r>
                        <a:rPr lang="en-US" sz="1200" dirty="0">
                          <a:latin typeface="Cambria" pitchFamily="18" charset="0"/>
                        </a:rPr>
                        <a:t>4</a:t>
                      </a:r>
                    </a:p>
                  </a:txBody>
                  <a:tcPr/>
                </a:tc>
                <a:extLst>
                  <a:ext uri="{0D108BD9-81ED-4DB2-BD59-A6C34878D82A}">
                    <a16:rowId xmlns:a16="http://schemas.microsoft.com/office/drawing/2014/main" val="10003"/>
                  </a:ext>
                </a:extLst>
              </a:tr>
              <a:tr h="289523">
                <a:tc>
                  <a:txBody>
                    <a:bodyPr/>
                    <a:lstStyle/>
                    <a:p>
                      <a:r>
                        <a:rPr lang="en-US" sz="1200" dirty="0">
                          <a:latin typeface="Cambria" pitchFamily="18" charset="0"/>
                        </a:rPr>
                        <a:t>3</a:t>
                      </a:r>
                    </a:p>
                  </a:txBody>
                  <a:tcPr/>
                </a:tc>
                <a:tc>
                  <a:txBody>
                    <a:bodyPr/>
                    <a:lstStyle/>
                    <a:p>
                      <a:r>
                        <a:rPr lang="en-US" sz="1200" b="1" dirty="0">
                          <a:latin typeface="Cambria" pitchFamily="18" charset="0"/>
                        </a:rPr>
                        <a:t>Scan,</a:t>
                      </a:r>
                      <a:r>
                        <a:rPr lang="en-US" sz="1200" b="1" baseline="0" dirty="0">
                          <a:latin typeface="Cambria" pitchFamily="18" charset="0"/>
                        </a:rPr>
                        <a:t> Copy Machine</a:t>
                      </a:r>
                      <a:endParaRPr lang="en-US" sz="1200" b="1" dirty="0">
                        <a:latin typeface="Cambria" pitchFamily="18" charset="0"/>
                      </a:endParaRPr>
                    </a:p>
                  </a:txBody>
                  <a:tcPr/>
                </a:tc>
                <a:tc>
                  <a:txBody>
                    <a:bodyPr/>
                    <a:lstStyle/>
                    <a:p>
                      <a:r>
                        <a:rPr lang="en-US" sz="1200" dirty="0">
                          <a:latin typeface="Cambria" pitchFamily="18" charset="0"/>
                        </a:rPr>
                        <a:t>1-Konica Minolta, Canon</a:t>
                      </a:r>
                      <a:r>
                        <a:rPr lang="en-US" sz="1200" baseline="0" dirty="0">
                          <a:latin typeface="Cambria" pitchFamily="18" charset="0"/>
                        </a:rPr>
                        <a:t> IR3225</a:t>
                      </a:r>
                      <a:endParaRPr lang="en-US" sz="1200" dirty="0">
                        <a:latin typeface="Cambria" pitchFamily="18" charset="0"/>
                      </a:endParaRPr>
                    </a:p>
                  </a:txBody>
                  <a:tcPr/>
                </a:tc>
                <a:tc>
                  <a:txBody>
                    <a:bodyPr/>
                    <a:lstStyle/>
                    <a:p>
                      <a:pPr algn="ctr"/>
                      <a:r>
                        <a:rPr lang="en-US" sz="1200" dirty="0">
                          <a:latin typeface="Cambria" pitchFamily="18" charset="0"/>
                        </a:rPr>
                        <a:t>2</a:t>
                      </a:r>
                    </a:p>
                  </a:txBody>
                  <a:tcPr/>
                </a:tc>
                <a:extLst>
                  <a:ext uri="{0D108BD9-81ED-4DB2-BD59-A6C34878D82A}">
                    <a16:rowId xmlns:a16="http://schemas.microsoft.com/office/drawing/2014/main" val="10004"/>
                  </a:ext>
                </a:extLst>
              </a:tr>
              <a:tr h="289523">
                <a:tc>
                  <a:txBody>
                    <a:bodyPr/>
                    <a:lstStyle/>
                    <a:p>
                      <a:r>
                        <a:rPr lang="en-US" sz="1200" dirty="0">
                          <a:latin typeface="Cambria" pitchFamily="18" charset="0"/>
                        </a:rPr>
                        <a:t>4</a:t>
                      </a:r>
                    </a:p>
                  </a:txBody>
                  <a:tcPr/>
                </a:tc>
                <a:tc>
                  <a:txBody>
                    <a:bodyPr/>
                    <a:lstStyle/>
                    <a:p>
                      <a:r>
                        <a:rPr lang="en-US" sz="1200" b="1" dirty="0">
                          <a:latin typeface="Cambria" pitchFamily="18" charset="0"/>
                        </a:rPr>
                        <a:t>Portable</a:t>
                      </a:r>
                      <a:r>
                        <a:rPr lang="en-US" sz="1200" b="1" baseline="0" dirty="0">
                          <a:latin typeface="Cambria" pitchFamily="18" charset="0"/>
                        </a:rPr>
                        <a:t> </a:t>
                      </a:r>
                      <a:r>
                        <a:rPr lang="en-US" sz="1200" b="1" dirty="0">
                          <a:latin typeface="Cambria" pitchFamily="18" charset="0"/>
                        </a:rPr>
                        <a:t>Internet Modem</a:t>
                      </a:r>
                    </a:p>
                  </a:txBody>
                  <a:tcPr/>
                </a:tc>
                <a:tc>
                  <a:txBody>
                    <a:bodyPr/>
                    <a:lstStyle/>
                    <a:p>
                      <a:endParaRPr lang="en-US" sz="1200" dirty="0">
                        <a:latin typeface="Cambria" pitchFamily="18" charset="0"/>
                      </a:endParaRPr>
                    </a:p>
                  </a:txBody>
                  <a:tcPr/>
                </a:tc>
                <a:tc>
                  <a:txBody>
                    <a:bodyPr/>
                    <a:lstStyle/>
                    <a:p>
                      <a:pPr algn="ctr"/>
                      <a:r>
                        <a:rPr lang="en-US" sz="1200" dirty="0">
                          <a:latin typeface="Cambria" pitchFamily="18" charset="0"/>
                        </a:rPr>
                        <a:t>3</a:t>
                      </a:r>
                    </a:p>
                  </a:txBody>
                  <a:tcPr/>
                </a:tc>
                <a:extLst>
                  <a:ext uri="{0D108BD9-81ED-4DB2-BD59-A6C34878D82A}">
                    <a16:rowId xmlns:a16="http://schemas.microsoft.com/office/drawing/2014/main" val="10005"/>
                  </a:ext>
                </a:extLst>
              </a:tr>
              <a:tr h="506666">
                <a:tc>
                  <a:txBody>
                    <a:bodyPr/>
                    <a:lstStyle/>
                    <a:p>
                      <a:r>
                        <a:rPr lang="en-US" sz="1200" dirty="0">
                          <a:latin typeface="Cambria" pitchFamily="18" charset="0"/>
                        </a:rPr>
                        <a:t>5</a:t>
                      </a:r>
                    </a:p>
                  </a:txBody>
                  <a:tcPr/>
                </a:tc>
                <a:tc>
                  <a:txBody>
                    <a:bodyPr/>
                    <a:lstStyle/>
                    <a:p>
                      <a:r>
                        <a:rPr lang="en-US" sz="1200" b="1" dirty="0">
                          <a:latin typeface="Cambria" pitchFamily="18" charset="0"/>
                        </a:rPr>
                        <a:t>10MBPS Internet</a:t>
                      </a:r>
                      <a:r>
                        <a:rPr lang="en-US" sz="1200" b="1" baseline="0" dirty="0">
                          <a:latin typeface="Cambria" pitchFamily="18" charset="0"/>
                        </a:rPr>
                        <a:t> Connectivity System</a:t>
                      </a:r>
                      <a:endParaRPr lang="en-US" sz="1200" b="1" dirty="0">
                        <a:latin typeface="Cambria" pitchFamily="18" charset="0"/>
                      </a:endParaRPr>
                    </a:p>
                  </a:txBody>
                  <a:tcPr/>
                </a:tc>
                <a:tc>
                  <a:txBody>
                    <a:bodyPr/>
                    <a:lstStyle/>
                    <a:p>
                      <a:r>
                        <a:rPr lang="en-US" sz="1200" dirty="0">
                          <a:latin typeface="Cambria" pitchFamily="18" charset="0"/>
                        </a:rPr>
                        <a:t>AIRCEL</a:t>
                      </a:r>
                    </a:p>
                    <a:p>
                      <a:r>
                        <a:rPr lang="en-US" sz="1200" dirty="0">
                          <a:latin typeface="Cambria" pitchFamily="18" charset="0"/>
                        </a:rPr>
                        <a:t>WIFI</a:t>
                      </a:r>
                    </a:p>
                  </a:txBody>
                  <a:tcPr/>
                </a:tc>
                <a:tc>
                  <a:txBody>
                    <a:bodyPr/>
                    <a:lstStyle/>
                    <a:p>
                      <a:pPr algn="ctr"/>
                      <a:r>
                        <a:rPr lang="en-US" sz="1200" dirty="0">
                          <a:latin typeface="Cambria" pitchFamily="18" charset="0"/>
                        </a:rPr>
                        <a:t>1</a:t>
                      </a:r>
                    </a:p>
                  </a:txBody>
                  <a:tcPr/>
                </a:tc>
                <a:extLst>
                  <a:ext uri="{0D108BD9-81ED-4DB2-BD59-A6C34878D82A}">
                    <a16:rowId xmlns:a16="http://schemas.microsoft.com/office/drawing/2014/main" val="10006"/>
                  </a:ext>
                </a:extLst>
              </a:tr>
              <a:tr h="506666">
                <a:tc>
                  <a:txBody>
                    <a:bodyPr/>
                    <a:lstStyle/>
                    <a:p>
                      <a:r>
                        <a:rPr lang="en-US" sz="1200" dirty="0">
                          <a:latin typeface="Cambria" pitchFamily="18" charset="0"/>
                        </a:rPr>
                        <a:t>6</a:t>
                      </a:r>
                    </a:p>
                  </a:txBody>
                  <a:tcPr/>
                </a:tc>
                <a:tc>
                  <a:txBody>
                    <a:bodyPr/>
                    <a:lstStyle/>
                    <a:p>
                      <a:r>
                        <a:rPr lang="en-US" sz="1200" b="1" dirty="0">
                          <a:latin typeface="Cambria" pitchFamily="18" charset="0"/>
                        </a:rPr>
                        <a:t>32 Channel Digital</a:t>
                      </a:r>
                      <a:r>
                        <a:rPr lang="en-US" sz="1200" b="1" baseline="0" dirty="0">
                          <a:latin typeface="Cambria" pitchFamily="18" charset="0"/>
                        </a:rPr>
                        <a:t> Surveillance System</a:t>
                      </a:r>
                      <a:endParaRPr lang="en-US" sz="1200" b="1" dirty="0">
                        <a:latin typeface="Cambria" pitchFamily="18" charset="0"/>
                      </a:endParaRPr>
                    </a:p>
                  </a:txBody>
                  <a:tcPr/>
                </a:tc>
                <a:tc>
                  <a:txBody>
                    <a:bodyPr/>
                    <a:lstStyle/>
                    <a:p>
                      <a:r>
                        <a:rPr lang="en-US" sz="1200" dirty="0">
                          <a:latin typeface="Cambria" pitchFamily="18" charset="0"/>
                        </a:rPr>
                        <a:t>CCTV, DVR</a:t>
                      </a:r>
                      <a:r>
                        <a:rPr lang="en-US" sz="1200" baseline="0" dirty="0">
                          <a:latin typeface="Cambria" pitchFamily="18" charset="0"/>
                        </a:rPr>
                        <a:t> with USB 3TB HDD for backup.</a:t>
                      </a:r>
                      <a:endParaRPr lang="en-US" sz="1200" dirty="0">
                        <a:latin typeface="Cambria" pitchFamily="18" charset="0"/>
                      </a:endParaRPr>
                    </a:p>
                  </a:txBody>
                  <a:tcPr/>
                </a:tc>
                <a:tc>
                  <a:txBody>
                    <a:bodyPr/>
                    <a:lstStyle/>
                    <a:p>
                      <a:pPr algn="ctr"/>
                      <a:r>
                        <a:rPr lang="en-US" sz="1200" dirty="0">
                          <a:latin typeface="Cambria" pitchFamily="18" charset="0"/>
                        </a:rPr>
                        <a:t>1</a:t>
                      </a:r>
                    </a:p>
                  </a:txBody>
                  <a:tcPr/>
                </a:tc>
                <a:extLst>
                  <a:ext uri="{0D108BD9-81ED-4DB2-BD59-A6C34878D82A}">
                    <a16:rowId xmlns:a16="http://schemas.microsoft.com/office/drawing/2014/main" val="10007"/>
                  </a:ext>
                </a:extLst>
              </a:tr>
              <a:tr h="1188720">
                <a:tc>
                  <a:txBody>
                    <a:bodyPr/>
                    <a:lstStyle/>
                    <a:p>
                      <a:r>
                        <a:rPr lang="en-US" sz="1200" dirty="0">
                          <a:latin typeface="Cambria" pitchFamily="18" charset="0"/>
                        </a:rPr>
                        <a:t>7</a:t>
                      </a:r>
                    </a:p>
                  </a:txBody>
                  <a:tcPr/>
                </a:tc>
                <a:tc>
                  <a:txBody>
                    <a:bodyPr/>
                    <a:lstStyle/>
                    <a:p>
                      <a:r>
                        <a:rPr lang="en-US" sz="1200" b="1" dirty="0">
                          <a:latin typeface="Cambria" pitchFamily="18" charset="0"/>
                        </a:rPr>
                        <a:t>Printer</a:t>
                      </a:r>
                    </a:p>
                  </a:txBody>
                  <a:tcPr/>
                </a:tc>
                <a:tc>
                  <a:txBody>
                    <a:bodyPr/>
                    <a:lstStyle/>
                    <a:p>
                      <a:r>
                        <a:rPr lang="en-US" sz="1200" dirty="0">
                          <a:latin typeface="Cambria" pitchFamily="18" charset="0"/>
                        </a:rPr>
                        <a:t>Image class Canon All</a:t>
                      </a:r>
                      <a:r>
                        <a:rPr lang="en-US" sz="1200" baseline="0" dirty="0">
                          <a:latin typeface="Cambria" pitchFamily="18" charset="0"/>
                        </a:rPr>
                        <a:t> in One                                                                       2</a:t>
                      </a:r>
                    </a:p>
                    <a:p>
                      <a:r>
                        <a:rPr lang="en-US" sz="1200" dirty="0">
                          <a:latin typeface="Cambria" pitchFamily="18" charset="0"/>
                        </a:rPr>
                        <a:t>Image Class 4412 All in One                                                                        1</a:t>
                      </a:r>
                    </a:p>
                    <a:p>
                      <a:r>
                        <a:rPr lang="en-US" sz="1200" dirty="0">
                          <a:latin typeface="Cambria" pitchFamily="18" charset="0"/>
                        </a:rPr>
                        <a:t>Image Class MF 3010 All in One                                                                </a:t>
                      </a:r>
                      <a:r>
                        <a:rPr lang="en-US" sz="1200" baseline="0" dirty="0">
                          <a:latin typeface="Cambria" pitchFamily="18" charset="0"/>
                        </a:rPr>
                        <a:t> 1</a:t>
                      </a:r>
                    </a:p>
                    <a:p>
                      <a:r>
                        <a:rPr lang="en-US" sz="1200" baseline="0" dirty="0">
                          <a:latin typeface="Cambria" pitchFamily="18" charset="0"/>
                        </a:rPr>
                        <a:t>Canon LBP 2900                                                                                              1</a:t>
                      </a:r>
                    </a:p>
                    <a:p>
                      <a:r>
                        <a:rPr lang="en-US" sz="1200" baseline="0" dirty="0">
                          <a:latin typeface="Cambria" pitchFamily="18" charset="0"/>
                        </a:rPr>
                        <a:t>Colour HP CP 1025                                                                                         1</a:t>
                      </a:r>
                    </a:p>
                    <a:p>
                      <a:r>
                        <a:rPr lang="en-US" sz="1200" baseline="0" dirty="0">
                          <a:latin typeface="Cambria" pitchFamily="18" charset="0"/>
                        </a:rPr>
                        <a:t>Other                                                                                                                   1</a:t>
                      </a:r>
                      <a:endParaRPr lang="en-US" sz="1200" dirty="0">
                        <a:latin typeface="Cambria" pitchFamily="18" charset="0"/>
                      </a:endParaRPr>
                    </a:p>
                  </a:txBody>
                  <a:tcPr/>
                </a:tc>
                <a:tc>
                  <a:txBody>
                    <a:bodyPr/>
                    <a:lstStyle/>
                    <a:p>
                      <a:pPr algn="ctr"/>
                      <a:r>
                        <a:rPr lang="en-US" sz="1200" dirty="0">
                          <a:latin typeface="Cambria" pitchFamily="18" charset="0"/>
                        </a:rPr>
                        <a:t>7</a:t>
                      </a:r>
                    </a:p>
                  </a:txBody>
                  <a:tcPr/>
                </a:tc>
                <a:extLst>
                  <a:ext uri="{0D108BD9-81ED-4DB2-BD59-A6C34878D82A}">
                    <a16:rowId xmlns:a16="http://schemas.microsoft.com/office/drawing/2014/main" val="10008"/>
                  </a:ext>
                </a:extLst>
              </a:tr>
              <a:tr h="356382">
                <a:tc>
                  <a:txBody>
                    <a:bodyPr/>
                    <a:lstStyle/>
                    <a:p>
                      <a:pPr algn="ctr"/>
                      <a:r>
                        <a:rPr lang="en-US" sz="1200" dirty="0">
                          <a:latin typeface="Cambria" pitchFamily="18" charset="0"/>
                        </a:rPr>
                        <a:t>8</a:t>
                      </a:r>
                    </a:p>
                  </a:txBody>
                  <a:tcPr marL="88052" marR="88052"/>
                </a:tc>
                <a:tc>
                  <a:txBody>
                    <a:bodyPr/>
                    <a:lstStyle/>
                    <a:p>
                      <a:pPr algn="l"/>
                      <a:r>
                        <a:rPr lang="en-US" sz="1200" b="1" dirty="0">
                          <a:latin typeface="Cambria" pitchFamily="18" charset="0"/>
                        </a:rPr>
                        <a:t>WIFI Device</a:t>
                      </a:r>
                    </a:p>
                  </a:txBody>
                  <a:tcPr marL="88052" marR="88052"/>
                </a:tc>
                <a:tc>
                  <a:txBody>
                    <a:bodyPr/>
                    <a:lstStyle/>
                    <a:p>
                      <a:r>
                        <a:rPr lang="en-US" sz="1200" dirty="0">
                          <a:latin typeface="Cambria" pitchFamily="18" charset="0"/>
                        </a:rPr>
                        <a:t>Netgear WIFI Router</a:t>
                      </a:r>
                    </a:p>
                  </a:txBody>
                  <a:tcPr marL="88052" marR="88052"/>
                </a:tc>
                <a:tc>
                  <a:txBody>
                    <a:bodyPr/>
                    <a:lstStyle/>
                    <a:p>
                      <a:pPr algn="ctr"/>
                      <a:r>
                        <a:rPr lang="en-US" sz="1200" dirty="0">
                          <a:latin typeface="Cambria" pitchFamily="18" charset="0"/>
                        </a:rPr>
                        <a:t>1</a:t>
                      </a:r>
                    </a:p>
                  </a:txBody>
                  <a:tcPr marL="88052" marR="88052"/>
                </a:tc>
                <a:extLst>
                  <a:ext uri="{0D108BD9-81ED-4DB2-BD59-A6C34878D82A}">
                    <a16:rowId xmlns:a16="http://schemas.microsoft.com/office/drawing/2014/main" val="10009"/>
                  </a:ext>
                </a:extLst>
              </a:tr>
              <a:tr h="638694">
                <a:tc>
                  <a:txBody>
                    <a:bodyPr/>
                    <a:lstStyle/>
                    <a:p>
                      <a:pPr algn="ctr"/>
                      <a:r>
                        <a:rPr lang="en-US" sz="1200" dirty="0">
                          <a:latin typeface="Cambria" pitchFamily="18" charset="0"/>
                        </a:rPr>
                        <a:t>9</a:t>
                      </a:r>
                    </a:p>
                  </a:txBody>
                  <a:tcPr marL="88052" marR="88052"/>
                </a:tc>
                <a:tc>
                  <a:txBody>
                    <a:bodyPr/>
                    <a:lstStyle/>
                    <a:p>
                      <a:pPr algn="l"/>
                      <a:r>
                        <a:rPr lang="en-US" sz="1200" b="1" dirty="0">
                          <a:latin typeface="Cambria" pitchFamily="18" charset="0"/>
                        </a:rPr>
                        <a:t>Digital Locker for Cash</a:t>
                      </a:r>
                    </a:p>
                  </a:txBody>
                  <a:tcPr marL="88052" marR="88052"/>
                </a:tc>
                <a:tc>
                  <a:txBody>
                    <a:bodyPr/>
                    <a:lstStyle/>
                    <a:p>
                      <a:r>
                        <a:rPr lang="en-US" sz="1200" dirty="0">
                          <a:latin typeface="Cambria" pitchFamily="18" charset="0"/>
                        </a:rPr>
                        <a:t>Godrej</a:t>
                      </a:r>
                      <a:r>
                        <a:rPr lang="en-US" sz="1200" baseline="0" dirty="0">
                          <a:latin typeface="Cambria" pitchFamily="18" charset="0"/>
                        </a:rPr>
                        <a:t> </a:t>
                      </a:r>
                      <a:endParaRPr lang="en-US" sz="1200" dirty="0">
                        <a:latin typeface="Cambria" pitchFamily="18" charset="0"/>
                      </a:endParaRPr>
                    </a:p>
                  </a:txBody>
                  <a:tcPr marL="88052" marR="88052"/>
                </a:tc>
                <a:tc>
                  <a:txBody>
                    <a:bodyPr/>
                    <a:lstStyle/>
                    <a:p>
                      <a:pPr algn="ctr"/>
                      <a:r>
                        <a:rPr lang="en-US" sz="1200" dirty="0">
                          <a:latin typeface="Cambria" pitchFamily="18" charset="0"/>
                        </a:rPr>
                        <a:t>2</a:t>
                      </a:r>
                    </a:p>
                  </a:txBody>
                  <a:tcPr marL="88052" marR="88052"/>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82151656"/>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3" name="chimes.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8" y="304800"/>
            <a:ext cx="7924800" cy="634082"/>
          </a:xfrm>
        </p:spPr>
        <p:txBody>
          <a:bodyPr/>
          <a:lstStyle/>
          <a:p>
            <a:pPr algn="ctr"/>
            <a:r>
              <a:rPr lang="en-US" b="1" dirty="0">
                <a:latin typeface="Cambria" pitchFamily="18" charset="0"/>
              </a:rPr>
              <a:t>SOFTWARE USED</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283768155"/>
              </p:ext>
            </p:extLst>
          </p:nvPr>
        </p:nvGraphicFramePr>
        <p:xfrm>
          <a:off x="533400" y="976204"/>
          <a:ext cx="7924801" cy="4570924"/>
        </p:xfrm>
        <a:graphic>
          <a:graphicData uri="http://schemas.openxmlformats.org/drawingml/2006/table">
            <a:tbl>
              <a:tblPr firstRow="1" bandRow="1">
                <a:tableStyleId>{F5AB1C69-6EDB-4FF4-983F-18BD219EF322}</a:tableStyleId>
              </a:tblPr>
              <a:tblGrid>
                <a:gridCol w="533400">
                  <a:extLst>
                    <a:ext uri="{9D8B030D-6E8A-4147-A177-3AD203B41FA5}">
                      <a16:colId xmlns:a16="http://schemas.microsoft.com/office/drawing/2014/main" val="20000"/>
                    </a:ext>
                  </a:extLst>
                </a:gridCol>
                <a:gridCol w="3212976">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gridCol w="866057">
                  <a:extLst>
                    <a:ext uri="{9D8B030D-6E8A-4147-A177-3AD203B41FA5}">
                      <a16:colId xmlns:a16="http://schemas.microsoft.com/office/drawing/2014/main" val="20003"/>
                    </a:ext>
                  </a:extLst>
                </a:gridCol>
              </a:tblGrid>
              <a:tr h="365760">
                <a:tc>
                  <a:txBody>
                    <a:bodyPr/>
                    <a:lstStyle/>
                    <a:p>
                      <a:endParaRPr lang="en-US" dirty="0">
                        <a:latin typeface="Cambria" pitchFamily="18" charset="0"/>
                      </a:endParaRPr>
                    </a:p>
                  </a:txBody>
                  <a:tcPr marL="88052" marR="88052"/>
                </a:tc>
                <a:tc>
                  <a:txBody>
                    <a:bodyPr/>
                    <a:lstStyle/>
                    <a:p>
                      <a:pPr algn="ctr"/>
                      <a:r>
                        <a:rPr lang="en-US" b="1" dirty="0">
                          <a:latin typeface="Cambria" pitchFamily="18" charset="0"/>
                        </a:rPr>
                        <a:t>Software</a:t>
                      </a:r>
                    </a:p>
                  </a:txBody>
                  <a:tcPr marL="88052" marR="88052"/>
                </a:tc>
                <a:tc>
                  <a:txBody>
                    <a:bodyPr/>
                    <a:lstStyle/>
                    <a:p>
                      <a:endParaRPr lang="en-US" dirty="0">
                        <a:latin typeface="Cambria" pitchFamily="18" charset="0"/>
                      </a:endParaRPr>
                    </a:p>
                  </a:txBody>
                  <a:tcPr marL="88052" marR="88052"/>
                </a:tc>
                <a:tc>
                  <a:txBody>
                    <a:bodyPr/>
                    <a:lstStyle/>
                    <a:p>
                      <a:endParaRPr lang="en-US" dirty="0">
                        <a:latin typeface="Cambria" pitchFamily="18" charset="0"/>
                      </a:endParaRPr>
                    </a:p>
                  </a:txBody>
                  <a:tcPr marL="88052" marR="88052"/>
                </a:tc>
                <a:extLst>
                  <a:ext uri="{0D108BD9-81ED-4DB2-BD59-A6C34878D82A}">
                    <a16:rowId xmlns:a16="http://schemas.microsoft.com/office/drawing/2014/main" val="10000"/>
                  </a:ext>
                </a:extLst>
              </a:tr>
              <a:tr h="382920">
                <a:tc>
                  <a:txBody>
                    <a:bodyPr/>
                    <a:lstStyle/>
                    <a:p>
                      <a:pPr algn="ctr"/>
                      <a:r>
                        <a:rPr lang="en-US" dirty="0">
                          <a:latin typeface="Cambria" pitchFamily="18" charset="0"/>
                        </a:rPr>
                        <a:t>1</a:t>
                      </a:r>
                    </a:p>
                  </a:txBody>
                  <a:tcPr marL="88052" marR="88052"/>
                </a:tc>
                <a:tc>
                  <a:txBody>
                    <a:bodyPr/>
                    <a:lstStyle/>
                    <a:p>
                      <a:pPr algn="l"/>
                      <a:r>
                        <a:rPr lang="en-US" b="1" dirty="0">
                          <a:latin typeface="Cambria" pitchFamily="18" charset="0"/>
                        </a:rPr>
                        <a:t>Vruddhi for Students Record</a:t>
                      </a:r>
                    </a:p>
                  </a:txBody>
                  <a:tcPr marL="88052" marR="88052"/>
                </a:tc>
                <a:tc>
                  <a:txBody>
                    <a:bodyPr/>
                    <a:lstStyle/>
                    <a:p>
                      <a:r>
                        <a:rPr lang="en-US" dirty="0">
                          <a:latin typeface="Cambria" pitchFamily="18" charset="0"/>
                        </a:rPr>
                        <a:t>Multiuser</a:t>
                      </a:r>
                    </a:p>
                  </a:txBody>
                  <a:tcPr marL="88052" marR="88052"/>
                </a:tc>
                <a:tc>
                  <a:txBody>
                    <a:bodyPr/>
                    <a:lstStyle/>
                    <a:p>
                      <a:pPr algn="ctr"/>
                      <a:r>
                        <a:rPr lang="en-US" dirty="0">
                          <a:latin typeface="Cambria" pitchFamily="18" charset="0"/>
                        </a:rPr>
                        <a:t>1</a:t>
                      </a:r>
                    </a:p>
                  </a:txBody>
                  <a:tcPr marL="88052" marR="88052"/>
                </a:tc>
                <a:extLst>
                  <a:ext uri="{0D108BD9-81ED-4DB2-BD59-A6C34878D82A}">
                    <a16:rowId xmlns:a16="http://schemas.microsoft.com/office/drawing/2014/main" val="10001"/>
                  </a:ext>
                </a:extLst>
              </a:tr>
              <a:tr h="365760">
                <a:tc>
                  <a:txBody>
                    <a:bodyPr/>
                    <a:lstStyle/>
                    <a:p>
                      <a:pPr algn="ctr"/>
                      <a:r>
                        <a:rPr lang="en-US" dirty="0">
                          <a:latin typeface="Cambria" pitchFamily="18" charset="0"/>
                        </a:rPr>
                        <a:t>2</a:t>
                      </a:r>
                    </a:p>
                  </a:txBody>
                  <a:tcPr marL="88052" marR="88052"/>
                </a:tc>
                <a:tc>
                  <a:txBody>
                    <a:bodyPr/>
                    <a:lstStyle/>
                    <a:p>
                      <a:pPr algn="l"/>
                      <a:r>
                        <a:rPr lang="en-US" b="1" dirty="0">
                          <a:latin typeface="Cambria" pitchFamily="18" charset="0"/>
                        </a:rPr>
                        <a:t>E-tax -Hyderabad</a:t>
                      </a:r>
                    </a:p>
                  </a:txBody>
                  <a:tcPr marL="88052" marR="88052"/>
                </a:tc>
                <a:tc>
                  <a:txBody>
                    <a:bodyPr/>
                    <a:lstStyle/>
                    <a:p>
                      <a:r>
                        <a:rPr lang="en-US" dirty="0">
                          <a:latin typeface="Cambria" pitchFamily="18" charset="0"/>
                        </a:rPr>
                        <a:t>For filing of Income Tax Returns</a:t>
                      </a:r>
                    </a:p>
                  </a:txBody>
                  <a:tcPr marL="88052" marR="88052"/>
                </a:tc>
                <a:tc>
                  <a:txBody>
                    <a:bodyPr/>
                    <a:lstStyle/>
                    <a:p>
                      <a:pPr algn="ctr"/>
                      <a:r>
                        <a:rPr lang="en-US" dirty="0">
                          <a:latin typeface="Cambria" pitchFamily="18" charset="0"/>
                        </a:rPr>
                        <a:t>1</a:t>
                      </a:r>
                    </a:p>
                  </a:txBody>
                  <a:tcPr marL="88052" marR="88052"/>
                </a:tc>
                <a:extLst>
                  <a:ext uri="{0D108BD9-81ED-4DB2-BD59-A6C34878D82A}">
                    <a16:rowId xmlns:a16="http://schemas.microsoft.com/office/drawing/2014/main" val="10002"/>
                  </a:ext>
                </a:extLst>
              </a:tr>
              <a:tr h="365760">
                <a:tc>
                  <a:txBody>
                    <a:bodyPr/>
                    <a:lstStyle/>
                    <a:p>
                      <a:pPr algn="ctr"/>
                      <a:r>
                        <a:rPr lang="en-US" dirty="0">
                          <a:latin typeface="Cambria" pitchFamily="18" charset="0"/>
                        </a:rPr>
                        <a:t>3</a:t>
                      </a:r>
                    </a:p>
                  </a:txBody>
                  <a:tcPr marL="88052" marR="88052"/>
                </a:tc>
                <a:tc>
                  <a:txBody>
                    <a:bodyPr/>
                    <a:lstStyle/>
                    <a:p>
                      <a:pPr algn="l"/>
                      <a:r>
                        <a:rPr lang="en-US" b="1" dirty="0">
                          <a:latin typeface="Cambria" pitchFamily="18" charset="0"/>
                        </a:rPr>
                        <a:t>Tally ERP09</a:t>
                      </a:r>
                    </a:p>
                  </a:txBody>
                  <a:tcPr marL="88052" marR="88052"/>
                </a:tc>
                <a:tc>
                  <a:txBody>
                    <a:bodyPr/>
                    <a:lstStyle/>
                    <a:p>
                      <a:r>
                        <a:rPr lang="en-US" dirty="0">
                          <a:latin typeface="Cambria" pitchFamily="18" charset="0"/>
                        </a:rPr>
                        <a:t>Multiuser for Accounts</a:t>
                      </a:r>
                    </a:p>
                  </a:txBody>
                  <a:tcPr marL="88052" marR="88052"/>
                </a:tc>
                <a:tc>
                  <a:txBody>
                    <a:bodyPr/>
                    <a:lstStyle/>
                    <a:p>
                      <a:pPr algn="ctr"/>
                      <a:r>
                        <a:rPr lang="en-US" dirty="0">
                          <a:latin typeface="Cambria" pitchFamily="18" charset="0"/>
                        </a:rPr>
                        <a:t>1</a:t>
                      </a:r>
                    </a:p>
                  </a:txBody>
                  <a:tcPr marL="88052" marR="88052"/>
                </a:tc>
                <a:extLst>
                  <a:ext uri="{0D108BD9-81ED-4DB2-BD59-A6C34878D82A}">
                    <a16:rowId xmlns:a16="http://schemas.microsoft.com/office/drawing/2014/main" val="10003"/>
                  </a:ext>
                </a:extLst>
              </a:tr>
              <a:tr h="365760">
                <a:tc>
                  <a:txBody>
                    <a:bodyPr/>
                    <a:lstStyle/>
                    <a:p>
                      <a:pPr algn="ctr"/>
                      <a:r>
                        <a:rPr lang="en-US" dirty="0">
                          <a:latin typeface="Cambria" pitchFamily="18" charset="0"/>
                        </a:rPr>
                        <a:t>4</a:t>
                      </a:r>
                    </a:p>
                  </a:txBody>
                  <a:tcPr marL="88052" marR="88052"/>
                </a:tc>
                <a:tc>
                  <a:txBody>
                    <a:bodyPr/>
                    <a:lstStyle/>
                    <a:p>
                      <a:pPr algn="l"/>
                      <a:r>
                        <a:rPr lang="en-US" b="1" dirty="0">
                          <a:latin typeface="Cambria" pitchFamily="18" charset="0"/>
                        </a:rPr>
                        <a:t>Shree Lipi</a:t>
                      </a:r>
                    </a:p>
                  </a:txBody>
                  <a:tcPr marL="88052" marR="88052"/>
                </a:tc>
                <a:tc>
                  <a:txBody>
                    <a:bodyPr/>
                    <a:lstStyle/>
                    <a:p>
                      <a:r>
                        <a:rPr lang="en-US" dirty="0">
                          <a:latin typeface="Cambria" pitchFamily="18" charset="0"/>
                        </a:rPr>
                        <a:t>For</a:t>
                      </a:r>
                      <a:r>
                        <a:rPr lang="en-US" baseline="0" dirty="0">
                          <a:latin typeface="Cambria" pitchFamily="18" charset="0"/>
                        </a:rPr>
                        <a:t> Marathi Typing</a:t>
                      </a:r>
                      <a:endParaRPr lang="en-US" dirty="0">
                        <a:latin typeface="Cambria" pitchFamily="18" charset="0"/>
                      </a:endParaRPr>
                    </a:p>
                  </a:txBody>
                  <a:tcPr marL="88052" marR="88052"/>
                </a:tc>
                <a:tc>
                  <a:txBody>
                    <a:bodyPr/>
                    <a:lstStyle/>
                    <a:p>
                      <a:pPr algn="ctr"/>
                      <a:r>
                        <a:rPr lang="en-US" dirty="0">
                          <a:latin typeface="Cambria" pitchFamily="18" charset="0"/>
                        </a:rPr>
                        <a:t>1</a:t>
                      </a:r>
                    </a:p>
                  </a:txBody>
                  <a:tcPr marL="88052" marR="88052"/>
                </a:tc>
                <a:extLst>
                  <a:ext uri="{0D108BD9-81ED-4DB2-BD59-A6C34878D82A}">
                    <a16:rowId xmlns:a16="http://schemas.microsoft.com/office/drawing/2014/main" val="10004"/>
                  </a:ext>
                </a:extLst>
              </a:tr>
              <a:tr h="402362">
                <a:tc>
                  <a:txBody>
                    <a:bodyPr/>
                    <a:lstStyle/>
                    <a:p>
                      <a:pPr algn="ctr"/>
                      <a:r>
                        <a:rPr lang="en-US" dirty="0">
                          <a:latin typeface="Cambria" pitchFamily="18" charset="0"/>
                        </a:rPr>
                        <a:t>5</a:t>
                      </a:r>
                    </a:p>
                  </a:txBody>
                  <a:tcPr marL="88052" marR="88052"/>
                </a:tc>
                <a:tc>
                  <a:txBody>
                    <a:bodyPr/>
                    <a:lstStyle/>
                    <a:p>
                      <a:pPr algn="l"/>
                      <a:r>
                        <a:rPr lang="en-US" b="1" dirty="0">
                          <a:latin typeface="Cambria" pitchFamily="18" charset="0"/>
                        </a:rPr>
                        <a:t>Akruti</a:t>
                      </a:r>
                    </a:p>
                  </a:txBody>
                  <a:tcPr marL="88052" marR="88052"/>
                </a:tc>
                <a:tc>
                  <a:txBody>
                    <a:bodyPr/>
                    <a:lstStyle/>
                    <a:p>
                      <a:r>
                        <a:rPr lang="en-US" dirty="0">
                          <a:latin typeface="Cambria" pitchFamily="18" charset="0"/>
                        </a:rPr>
                        <a:t>For Marathi Typing</a:t>
                      </a:r>
                    </a:p>
                  </a:txBody>
                  <a:tcPr marL="88052" marR="88052"/>
                </a:tc>
                <a:tc>
                  <a:txBody>
                    <a:bodyPr/>
                    <a:lstStyle/>
                    <a:p>
                      <a:pPr algn="ctr"/>
                      <a:r>
                        <a:rPr lang="en-US" dirty="0">
                          <a:latin typeface="Cambria" pitchFamily="18" charset="0"/>
                        </a:rPr>
                        <a:t>1</a:t>
                      </a:r>
                    </a:p>
                  </a:txBody>
                  <a:tcPr marL="88052" marR="88052"/>
                </a:tc>
                <a:extLst>
                  <a:ext uri="{0D108BD9-81ED-4DB2-BD59-A6C34878D82A}">
                    <a16:rowId xmlns:a16="http://schemas.microsoft.com/office/drawing/2014/main" val="10005"/>
                  </a:ext>
                </a:extLst>
              </a:tr>
              <a:tr h="640080">
                <a:tc>
                  <a:txBody>
                    <a:bodyPr/>
                    <a:lstStyle/>
                    <a:p>
                      <a:pPr algn="ctr"/>
                      <a:r>
                        <a:rPr lang="en-US" dirty="0">
                          <a:latin typeface="Cambria" pitchFamily="18" charset="0"/>
                        </a:rPr>
                        <a:t>6</a:t>
                      </a:r>
                    </a:p>
                  </a:txBody>
                  <a:tcPr marL="88052" marR="88052"/>
                </a:tc>
                <a:tc>
                  <a:txBody>
                    <a:bodyPr/>
                    <a:lstStyle/>
                    <a:p>
                      <a:pPr algn="l"/>
                      <a:r>
                        <a:rPr lang="en-US" b="1" dirty="0">
                          <a:latin typeface="Cambria" pitchFamily="18" charset="0"/>
                        </a:rPr>
                        <a:t>Biometric Attendance System</a:t>
                      </a:r>
                    </a:p>
                  </a:txBody>
                  <a:tcPr marL="88052" marR="88052"/>
                </a:tc>
                <a:tc>
                  <a:txBody>
                    <a:bodyPr/>
                    <a:lstStyle/>
                    <a:p>
                      <a:r>
                        <a:rPr lang="en-US" dirty="0">
                          <a:latin typeface="Cambria" pitchFamily="18" charset="0"/>
                        </a:rPr>
                        <a:t>For Staff</a:t>
                      </a:r>
                      <a:r>
                        <a:rPr lang="en-US" baseline="0" dirty="0">
                          <a:latin typeface="Cambria" pitchFamily="18" charset="0"/>
                        </a:rPr>
                        <a:t> Attendance</a:t>
                      </a:r>
                      <a:endParaRPr lang="en-US" dirty="0">
                        <a:latin typeface="Cambria" pitchFamily="18" charset="0"/>
                      </a:endParaRPr>
                    </a:p>
                  </a:txBody>
                  <a:tcPr marL="88052" marR="88052"/>
                </a:tc>
                <a:tc>
                  <a:txBody>
                    <a:bodyPr/>
                    <a:lstStyle/>
                    <a:p>
                      <a:pPr algn="ctr"/>
                      <a:r>
                        <a:rPr lang="en-US" dirty="0">
                          <a:latin typeface="Cambria" pitchFamily="18" charset="0"/>
                        </a:rPr>
                        <a:t>1</a:t>
                      </a:r>
                    </a:p>
                  </a:txBody>
                  <a:tcPr marL="88052" marR="88052"/>
                </a:tc>
                <a:extLst>
                  <a:ext uri="{0D108BD9-81ED-4DB2-BD59-A6C34878D82A}">
                    <a16:rowId xmlns:a16="http://schemas.microsoft.com/office/drawing/2014/main" val="2555741582"/>
                  </a:ext>
                </a:extLst>
              </a:tr>
              <a:tr h="402362">
                <a:tc>
                  <a:txBody>
                    <a:bodyPr/>
                    <a:lstStyle/>
                    <a:p>
                      <a:pPr algn="ctr"/>
                      <a:r>
                        <a:rPr lang="en-US" dirty="0">
                          <a:latin typeface="Cambria" pitchFamily="18" charset="0"/>
                        </a:rPr>
                        <a:t>7</a:t>
                      </a:r>
                    </a:p>
                  </a:txBody>
                  <a:tcPr marL="88052" marR="88052"/>
                </a:tc>
                <a:tc>
                  <a:txBody>
                    <a:bodyPr/>
                    <a:lstStyle/>
                    <a:p>
                      <a:pPr algn="l"/>
                      <a:r>
                        <a:rPr lang="en-US" b="1" dirty="0">
                          <a:latin typeface="Cambria" pitchFamily="18" charset="0"/>
                        </a:rPr>
                        <a:t>Samajkalyan e-scholarship</a:t>
                      </a:r>
                    </a:p>
                  </a:txBody>
                  <a:tcPr marL="88052" marR="88052"/>
                </a:tc>
                <a:tc>
                  <a:txBody>
                    <a:bodyPr/>
                    <a:lstStyle/>
                    <a:p>
                      <a:r>
                        <a:rPr lang="en-US" dirty="0">
                          <a:latin typeface="Cambria" pitchFamily="18" charset="0"/>
                        </a:rPr>
                        <a:t>For</a:t>
                      </a:r>
                      <a:r>
                        <a:rPr lang="en-US" baseline="0" dirty="0">
                          <a:latin typeface="Cambria" pitchFamily="18" charset="0"/>
                        </a:rPr>
                        <a:t> Scholarships </a:t>
                      </a:r>
                      <a:endParaRPr lang="en-US" dirty="0">
                        <a:latin typeface="Cambria" pitchFamily="18" charset="0"/>
                      </a:endParaRPr>
                    </a:p>
                  </a:txBody>
                  <a:tcPr marL="88052" marR="88052"/>
                </a:tc>
                <a:tc>
                  <a:txBody>
                    <a:bodyPr/>
                    <a:lstStyle/>
                    <a:p>
                      <a:pPr algn="ctr"/>
                      <a:r>
                        <a:rPr lang="en-US" dirty="0">
                          <a:latin typeface="Cambria" pitchFamily="18" charset="0"/>
                        </a:rPr>
                        <a:t>1</a:t>
                      </a:r>
                    </a:p>
                  </a:txBody>
                  <a:tcPr marL="88052" marR="88052"/>
                </a:tc>
                <a:extLst>
                  <a:ext uri="{0D108BD9-81ED-4DB2-BD59-A6C34878D82A}">
                    <a16:rowId xmlns:a16="http://schemas.microsoft.com/office/drawing/2014/main" val="1550468534"/>
                  </a:ext>
                </a:extLst>
              </a:tr>
              <a:tr h="640080">
                <a:tc>
                  <a:txBody>
                    <a:bodyPr/>
                    <a:lstStyle/>
                    <a:p>
                      <a:pPr algn="ctr"/>
                      <a:r>
                        <a:rPr lang="en-US" dirty="0">
                          <a:latin typeface="Cambria" pitchFamily="18" charset="0"/>
                        </a:rPr>
                        <a:t>8</a:t>
                      </a:r>
                    </a:p>
                  </a:txBody>
                  <a:tcPr marL="88052" marR="88052"/>
                </a:tc>
                <a:tc>
                  <a:txBody>
                    <a:bodyPr/>
                    <a:lstStyle/>
                    <a:p>
                      <a:pPr algn="l"/>
                      <a:r>
                        <a:rPr lang="en-US" b="1" dirty="0">
                          <a:latin typeface="Cambria" pitchFamily="18" charset="0"/>
                        </a:rPr>
                        <a:t>Profession Tax Online</a:t>
                      </a:r>
                    </a:p>
                  </a:txBody>
                  <a:tcPr marL="88052" marR="88052"/>
                </a:tc>
                <a:tc>
                  <a:txBody>
                    <a:bodyPr/>
                    <a:lstStyle/>
                    <a:p>
                      <a:r>
                        <a:rPr lang="en-US" dirty="0">
                          <a:latin typeface="Cambria" pitchFamily="18" charset="0"/>
                        </a:rPr>
                        <a:t>For Payment</a:t>
                      </a:r>
                      <a:r>
                        <a:rPr lang="en-US" baseline="0" dirty="0">
                          <a:latin typeface="Cambria" pitchFamily="18" charset="0"/>
                        </a:rPr>
                        <a:t> of Profession Tax and Monthly returns.</a:t>
                      </a:r>
                      <a:endParaRPr lang="en-US" dirty="0">
                        <a:latin typeface="Cambria" pitchFamily="18" charset="0"/>
                      </a:endParaRPr>
                    </a:p>
                  </a:txBody>
                  <a:tcPr marL="88052" marR="88052"/>
                </a:tc>
                <a:tc>
                  <a:txBody>
                    <a:bodyPr/>
                    <a:lstStyle/>
                    <a:p>
                      <a:pPr algn="ctr"/>
                      <a:r>
                        <a:rPr lang="en-US" dirty="0">
                          <a:latin typeface="Cambria" pitchFamily="18" charset="0"/>
                        </a:rPr>
                        <a:t>1</a:t>
                      </a:r>
                    </a:p>
                  </a:txBody>
                  <a:tcPr marL="88052" marR="88052"/>
                </a:tc>
                <a:extLst>
                  <a:ext uri="{0D108BD9-81ED-4DB2-BD59-A6C34878D82A}">
                    <a16:rowId xmlns:a16="http://schemas.microsoft.com/office/drawing/2014/main" val="3469971289"/>
                  </a:ext>
                </a:extLst>
              </a:tr>
              <a:tr h="640080">
                <a:tc>
                  <a:txBody>
                    <a:bodyPr/>
                    <a:lstStyle/>
                    <a:p>
                      <a:pPr algn="ctr"/>
                      <a:r>
                        <a:rPr lang="en-US" dirty="0">
                          <a:latin typeface="Cambria" pitchFamily="18" charset="0"/>
                        </a:rPr>
                        <a:t>9</a:t>
                      </a:r>
                    </a:p>
                  </a:txBody>
                  <a:tcPr marL="88052" marR="88052"/>
                </a:tc>
                <a:tc>
                  <a:txBody>
                    <a:bodyPr/>
                    <a:lstStyle/>
                    <a:p>
                      <a:pPr algn="l"/>
                      <a:r>
                        <a:rPr lang="en-US" b="1" dirty="0">
                          <a:latin typeface="Cambria" pitchFamily="18" charset="0"/>
                        </a:rPr>
                        <a:t>Vetan Pranali</a:t>
                      </a:r>
                    </a:p>
                  </a:txBody>
                  <a:tcPr marL="88052" marR="88052"/>
                </a:tc>
                <a:tc>
                  <a:txBody>
                    <a:bodyPr/>
                    <a:lstStyle/>
                    <a:p>
                      <a:r>
                        <a:rPr lang="en-US" dirty="0">
                          <a:latin typeface="Cambria" pitchFamily="18" charset="0"/>
                        </a:rPr>
                        <a:t>For Grantable Payroll</a:t>
                      </a:r>
                      <a:r>
                        <a:rPr lang="en-US" baseline="0" dirty="0">
                          <a:latin typeface="Cambria" pitchFamily="18" charset="0"/>
                        </a:rPr>
                        <a:t> System</a:t>
                      </a:r>
                      <a:endParaRPr lang="en-US" dirty="0">
                        <a:latin typeface="Cambria" pitchFamily="18" charset="0"/>
                      </a:endParaRPr>
                    </a:p>
                  </a:txBody>
                  <a:tcPr marL="88052" marR="88052"/>
                </a:tc>
                <a:tc>
                  <a:txBody>
                    <a:bodyPr/>
                    <a:lstStyle/>
                    <a:p>
                      <a:pPr algn="ctr"/>
                      <a:r>
                        <a:rPr lang="en-US" dirty="0">
                          <a:latin typeface="Cambria" pitchFamily="18" charset="0"/>
                        </a:rPr>
                        <a:t>1</a:t>
                      </a:r>
                    </a:p>
                  </a:txBody>
                  <a:tcPr marL="88052" marR="88052"/>
                </a:tc>
                <a:extLst>
                  <a:ext uri="{0D108BD9-81ED-4DB2-BD59-A6C34878D82A}">
                    <a16:rowId xmlns:a16="http://schemas.microsoft.com/office/drawing/2014/main" val="3100416260"/>
                  </a:ext>
                </a:extLst>
              </a:tr>
            </a:tbl>
          </a:graphicData>
        </a:graphic>
      </p:graphicFrame>
    </p:spTree>
    <p:extLst>
      <p:ext uri="{BB962C8B-B14F-4D97-AF65-F5344CB8AC3E}">
        <p14:creationId xmlns:p14="http://schemas.microsoft.com/office/powerpoint/2010/main" val="1748239638"/>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3" name="chimes.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914400"/>
          </a:xfrm>
        </p:spPr>
        <p:txBody>
          <a:bodyPr/>
          <a:lstStyle/>
          <a:p>
            <a:pPr algn="ctr"/>
            <a:r>
              <a:rPr lang="en-US" sz="2000" dirty="0"/>
              <a:t>Details of scholarships and freeships received and paid to the students during the year 2011-12 to 2015-16</a:t>
            </a:r>
          </a:p>
        </p:txBody>
      </p:sp>
      <p:graphicFrame>
        <p:nvGraphicFramePr>
          <p:cNvPr id="4" name="Content Placeholder 3"/>
          <p:cNvGraphicFramePr>
            <a:graphicFrameLocks noGrp="1"/>
          </p:cNvGraphicFramePr>
          <p:nvPr>
            <p:ph sz="quarter" idx="13"/>
          </p:nvPr>
        </p:nvGraphicFramePr>
        <p:xfrm>
          <a:off x="609600" y="3962400"/>
          <a:ext cx="79248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838200" y="1397000"/>
          <a:ext cx="7391400" cy="2194560"/>
        </p:xfrm>
        <a:graphic>
          <a:graphicData uri="http://schemas.openxmlformats.org/drawingml/2006/table">
            <a:tbl>
              <a:tblPr firstRow="1" bandRow="1">
                <a:tableStyleId>{5C22544A-7EE6-4342-B048-85BDC9FD1C3A}</a:tableStyleId>
              </a:tblPr>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365760">
                <a:tc>
                  <a:txBody>
                    <a:bodyPr/>
                    <a:lstStyle/>
                    <a:p>
                      <a:pPr algn="ctr"/>
                      <a:r>
                        <a:rPr lang="en-US" dirty="0"/>
                        <a:t>YEAR</a:t>
                      </a:r>
                    </a:p>
                  </a:txBody>
                  <a:tcPr/>
                </a:tc>
                <a:tc>
                  <a:txBody>
                    <a:bodyPr/>
                    <a:lstStyle/>
                    <a:p>
                      <a:pPr algn="ctr"/>
                      <a:r>
                        <a:rPr lang="en-US" dirty="0"/>
                        <a:t>RECEIPTS</a:t>
                      </a:r>
                    </a:p>
                  </a:txBody>
                  <a:tcPr/>
                </a:tc>
                <a:tc>
                  <a:txBody>
                    <a:bodyPr/>
                    <a:lstStyle/>
                    <a:p>
                      <a:pPr algn="ctr"/>
                      <a:r>
                        <a:rPr lang="en-US" dirty="0"/>
                        <a:t>PAYMENTS</a:t>
                      </a:r>
                    </a:p>
                  </a:txBody>
                  <a:tcPr/>
                </a:tc>
                <a:extLst>
                  <a:ext uri="{0D108BD9-81ED-4DB2-BD59-A6C34878D82A}">
                    <a16:rowId xmlns:a16="http://schemas.microsoft.com/office/drawing/2014/main" val="10000"/>
                  </a:ext>
                </a:extLst>
              </a:tr>
              <a:tr h="365760">
                <a:tc>
                  <a:txBody>
                    <a:bodyPr/>
                    <a:lstStyle/>
                    <a:p>
                      <a:pPr algn="ctr"/>
                      <a:r>
                        <a:rPr lang="en-US" dirty="0"/>
                        <a:t>2011-12</a:t>
                      </a:r>
                    </a:p>
                  </a:txBody>
                  <a:tcPr/>
                </a:tc>
                <a:tc>
                  <a:txBody>
                    <a:bodyPr/>
                    <a:lstStyle/>
                    <a:p>
                      <a:pPr algn="ctr"/>
                      <a:r>
                        <a:rPr lang="en-US" dirty="0"/>
                        <a:t>3581932</a:t>
                      </a:r>
                    </a:p>
                  </a:txBody>
                  <a:tcPr/>
                </a:tc>
                <a:tc>
                  <a:txBody>
                    <a:bodyPr/>
                    <a:lstStyle/>
                    <a:p>
                      <a:pPr algn="ctr"/>
                      <a:r>
                        <a:rPr lang="en-US" dirty="0"/>
                        <a:t>3567724</a:t>
                      </a:r>
                    </a:p>
                  </a:txBody>
                  <a:tcPr/>
                </a:tc>
                <a:extLst>
                  <a:ext uri="{0D108BD9-81ED-4DB2-BD59-A6C34878D82A}">
                    <a16:rowId xmlns:a16="http://schemas.microsoft.com/office/drawing/2014/main" val="10001"/>
                  </a:ext>
                </a:extLst>
              </a:tr>
              <a:tr h="365760">
                <a:tc>
                  <a:txBody>
                    <a:bodyPr/>
                    <a:lstStyle/>
                    <a:p>
                      <a:pPr algn="ctr"/>
                      <a:r>
                        <a:rPr lang="en-US" dirty="0"/>
                        <a:t>2012-13</a:t>
                      </a:r>
                    </a:p>
                  </a:txBody>
                  <a:tcPr/>
                </a:tc>
                <a:tc>
                  <a:txBody>
                    <a:bodyPr/>
                    <a:lstStyle/>
                    <a:p>
                      <a:pPr algn="ctr"/>
                      <a:r>
                        <a:rPr lang="en-US" dirty="0"/>
                        <a:t>3896295</a:t>
                      </a:r>
                    </a:p>
                  </a:txBody>
                  <a:tcPr/>
                </a:tc>
                <a:tc>
                  <a:txBody>
                    <a:bodyPr/>
                    <a:lstStyle/>
                    <a:p>
                      <a:pPr algn="ctr"/>
                      <a:r>
                        <a:rPr lang="en-US" dirty="0"/>
                        <a:t>3875031</a:t>
                      </a:r>
                    </a:p>
                  </a:txBody>
                  <a:tcPr/>
                </a:tc>
                <a:extLst>
                  <a:ext uri="{0D108BD9-81ED-4DB2-BD59-A6C34878D82A}">
                    <a16:rowId xmlns:a16="http://schemas.microsoft.com/office/drawing/2014/main" val="10002"/>
                  </a:ext>
                </a:extLst>
              </a:tr>
              <a:tr h="365760">
                <a:tc>
                  <a:txBody>
                    <a:bodyPr/>
                    <a:lstStyle/>
                    <a:p>
                      <a:pPr algn="ctr"/>
                      <a:r>
                        <a:rPr lang="en-US" dirty="0"/>
                        <a:t>2013-14</a:t>
                      </a:r>
                    </a:p>
                  </a:txBody>
                  <a:tcPr/>
                </a:tc>
                <a:tc>
                  <a:txBody>
                    <a:bodyPr/>
                    <a:lstStyle/>
                    <a:p>
                      <a:pPr algn="ctr"/>
                      <a:r>
                        <a:rPr lang="en-US" dirty="0"/>
                        <a:t>3385490</a:t>
                      </a:r>
                    </a:p>
                  </a:txBody>
                  <a:tcPr/>
                </a:tc>
                <a:tc>
                  <a:txBody>
                    <a:bodyPr/>
                    <a:lstStyle/>
                    <a:p>
                      <a:pPr algn="ctr"/>
                      <a:r>
                        <a:rPr lang="en-US" dirty="0"/>
                        <a:t>2462396</a:t>
                      </a:r>
                    </a:p>
                  </a:txBody>
                  <a:tcPr/>
                </a:tc>
                <a:extLst>
                  <a:ext uri="{0D108BD9-81ED-4DB2-BD59-A6C34878D82A}">
                    <a16:rowId xmlns:a16="http://schemas.microsoft.com/office/drawing/2014/main" val="10003"/>
                  </a:ext>
                </a:extLst>
              </a:tr>
              <a:tr h="365760">
                <a:tc>
                  <a:txBody>
                    <a:bodyPr/>
                    <a:lstStyle/>
                    <a:p>
                      <a:pPr algn="ctr"/>
                      <a:r>
                        <a:rPr lang="en-US" dirty="0"/>
                        <a:t>2014-15</a:t>
                      </a:r>
                    </a:p>
                  </a:txBody>
                  <a:tcPr/>
                </a:tc>
                <a:tc>
                  <a:txBody>
                    <a:bodyPr/>
                    <a:lstStyle/>
                    <a:p>
                      <a:pPr algn="ctr"/>
                      <a:r>
                        <a:rPr lang="en-US" dirty="0"/>
                        <a:t>6169503</a:t>
                      </a:r>
                    </a:p>
                  </a:txBody>
                  <a:tcPr/>
                </a:tc>
                <a:tc>
                  <a:txBody>
                    <a:bodyPr/>
                    <a:lstStyle/>
                    <a:p>
                      <a:pPr algn="ctr"/>
                      <a:r>
                        <a:rPr lang="en-US" dirty="0"/>
                        <a:t>7498710</a:t>
                      </a:r>
                    </a:p>
                  </a:txBody>
                  <a:tcPr/>
                </a:tc>
                <a:extLst>
                  <a:ext uri="{0D108BD9-81ED-4DB2-BD59-A6C34878D82A}">
                    <a16:rowId xmlns:a16="http://schemas.microsoft.com/office/drawing/2014/main" val="10004"/>
                  </a:ext>
                </a:extLst>
              </a:tr>
              <a:tr h="365760">
                <a:tc>
                  <a:txBody>
                    <a:bodyPr/>
                    <a:lstStyle/>
                    <a:p>
                      <a:pPr algn="ctr"/>
                      <a:r>
                        <a:rPr lang="en-US" dirty="0"/>
                        <a:t>2015-16</a:t>
                      </a:r>
                    </a:p>
                  </a:txBody>
                  <a:tcPr/>
                </a:tc>
                <a:tc>
                  <a:txBody>
                    <a:bodyPr/>
                    <a:lstStyle/>
                    <a:p>
                      <a:pPr algn="ctr"/>
                      <a:r>
                        <a:rPr lang="en-US" dirty="0"/>
                        <a:t>11816754</a:t>
                      </a:r>
                    </a:p>
                  </a:txBody>
                  <a:tcPr/>
                </a:tc>
                <a:tc>
                  <a:txBody>
                    <a:bodyPr/>
                    <a:lstStyle/>
                    <a:p>
                      <a:pPr algn="ctr"/>
                      <a:r>
                        <a:rPr lang="en-US" dirty="0"/>
                        <a:t>11584581</a:t>
                      </a:r>
                    </a:p>
                  </a:txBody>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18058"/>
          </a:xfrm>
        </p:spPr>
        <p:txBody>
          <a:bodyPr/>
          <a:lstStyle/>
          <a:p>
            <a:pPr algn="ctr"/>
            <a:r>
              <a:rPr lang="en-US" b="1" dirty="0">
                <a:latin typeface="Cambria" pitchFamily="18" charset="0"/>
              </a:rPr>
              <a:t>Administrative staff profile</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977240416"/>
              </p:ext>
            </p:extLst>
          </p:nvPr>
        </p:nvGraphicFramePr>
        <p:xfrm>
          <a:off x="755576" y="836712"/>
          <a:ext cx="7924800" cy="556260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1802160">
                  <a:extLst>
                    <a:ext uri="{9D8B030D-6E8A-4147-A177-3AD203B41FA5}">
                      <a16:colId xmlns:a16="http://schemas.microsoft.com/office/drawing/2014/main" val="20002"/>
                    </a:ext>
                  </a:extLst>
                </a:gridCol>
                <a:gridCol w="2450232">
                  <a:extLst>
                    <a:ext uri="{9D8B030D-6E8A-4147-A177-3AD203B41FA5}">
                      <a16:colId xmlns:a16="http://schemas.microsoft.com/office/drawing/2014/main" val="20003"/>
                    </a:ext>
                  </a:extLst>
                </a:gridCol>
              </a:tblGrid>
              <a:tr h="370840">
                <a:tc>
                  <a:txBody>
                    <a:bodyPr/>
                    <a:lstStyle/>
                    <a:p>
                      <a:r>
                        <a:rPr lang="en-US" dirty="0">
                          <a:latin typeface="Cambria" pitchFamily="18" charset="0"/>
                        </a:rPr>
                        <a:t>Sr. No.</a:t>
                      </a:r>
                    </a:p>
                  </a:txBody>
                  <a:tcPr/>
                </a:tc>
                <a:tc>
                  <a:txBody>
                    <a:bodyPr/>
                    <a:lstStyle/>
                    <a:p>
                      <a:r>
                        <a:rPr lang="en-US" dirty="0">
                          <a:latin typeface="Cambria" pitchFamily="18" charset="0"/>
                        </a:rPr>
                        <a:t>Name</a:t>
                      </a:r>
                    </a:p>
                  </a:txBody>
                  <a:tcPr/>
                </a:tc>
                <a:tc>
                  <a:txBody>
                    <a:bodyPr/>
                    <a:lstStyle/>
                    <a:p>
                      <a:r>
                        <a:rPr lang="en-US" dirty="0">
                          <a:latin typeface="Cambria" pitchFamily="18" charset="0"/>
                        </a:rPr>
                        <a:t>Designation</a:t>
                      </a:r>
                    </a:p>
                  </a:txBody>
                  <a:tcPr/>
                </a:tc>
                <a:tc>
                  <a:txBody>
                    <a:bodyPr/>
                    <a:lstStyle/>
                    <a:p>
                      <a:r>
                        <a:rPr lang="en-US" dirty="0">
                          <a:latin typeface="Cambria" pitchFamily="18" charset="0"/>
                        </a:rPr>
                        <a:t>Qualification</a:t>
                      </a:r>
                    </a:p>
                  </a:txBody>
                  <a:tcPr/>
                </a:tc>
                <a:extLst>
                  <a:ext uri="{0D108BD9-81ED-4DB2-BD59-A6C34878D82A}">
                    <a16:rowId xmlns:a16="http://schemas.microsoft.com/office/drawing/2014/main" val="10000"/>
                  </a:ext>
                </a:extLst>
              </a:tr>
              <a:tr h="370840">
                <a:tc>
                  <a:txBody>
                    <a:bodyPr/>
                    <a:lstStyle/>
                    <a:p>
                      <a:pPr algn="ctr"/>
                      <a:r>
                        <a:rPr lang="en-US" dirty="0">
                          <a:latin typeface="Cambria" pitchFamily="18" charset="0"/>
                        </a:rPr>
                        <a:t>1</a:t>
                      </a:r>
                    </a:p>
                  </a:txBody>
                  <a:tcPr/>
                </a:tc>
                <a:tc>
                  <a:txBody>
                    <a:bodyPr/>
                    <a:lstStyle/>
                    <a:p>
                      <a:r>
                        <a:rPr lang="en-US" dirty="0">
                          <a:latin typeface="Cambria" pitchFamily="18" charset="0"/>
                        </a:rPr>
                        <a:t>Ganesh Sathe</a:t>
                      </a:r>
                    </a:p>
                  </a:txBody>
                  <a:tcPr/>
                </a:tc>
                <a:tc>
                  <a:txBody>
                    <a:bodyPr/>
                    <a:lstStyle/>
                    <a:p>
                      <a:r>
                        <a:rPr lang="en-US" dirty="0">
                          <a:latin typeface="Cambria" pitchFamily="18" charset="0"/>
                        </a:rPr>
                        <a:t>Superintendent</a:t>
                      </a:r>
                    </a:p>
                  </a:txBody>
                  <a:tcPr/>
                </a:tc>
                <a:tc>
                  <a:txBody>
                    <a:bodyPr/>
                    <a:lstStyle/>
                    <a:p>
                      <a:r>
                        <a:rPr lang="en-US" dirty="0">
                          <a:latin typeface="Cambria" pitchFamily="18" charset="0"/>
                        </a:rPr>
                        <a:t>M.Com., DCA, MSCIT,</a:t>
                      </a:r>
                    </a:p>
                  </a:txBody>
                  <a:tcPr/>
                </a:tc>
                <a:extLst>
                  <a:ext uri="{0D108BD9-81ED-4DB2-BD59-A6C34878D82A}">
                    <a16:rowId xmlns:a16="http://schemas.microsoft.com/office/drawing/2014/main" val="10001"/>
                  </a:ext>
                </a:extLst>
              </a:tr>
              <a:tr h="370840">
                <a:tc>
                  <a:txBody>
                    <a:bodyPr/>
                    <a:lstStyle/>
                    <a:p>
                      <a:pPr algn="ctr"/>
                      <a:r>
                        <a:rPr lang="en-US" dirty="0">
                          <a:latin typeface="Cambria" pitchFamily="18" charset="0"/>
                        </a:rPr>
                        <a:t>2</a:t>
                      </a:r>
                    </a:p>
                  </a:txBody>
                  <a:tcPr/>
                </a:tc>
                <a:tc>
                  <a:txBody>
                    <a:bodyPr/>
                    <a:lstStyle/>
                    <a:p>
                      <a:r>
                        <a:rPr lang="en-US" dirty="0">
                          <a:latin typeface="Cambria" pitchFamily="18" charset="0"/>
                        </a:rPr>
                        <a:t>Rajendra Yemul</a:t>
                      </a:r>
                    </a:p>
                  </a:txBody>
                  <a:tcPr/>
                </a:tc>
                <a:tc>
                  <a:txBody>
                    <a:bodyPr/>
                    <a:lstStyle/>
                    <a:p>
                      <a:r>
                        <a:rPr lang="en-US" dirty="0">
                          <a:latin typeface="Cambria" pitchFamily="18" charset="0"/>
                        </a:rPr>
                        <a:t>Head Clerk</a:t>
                      </a:r>
                    </a:p>
                  </a:txBody>
                  <a:tcPr/>
                </a:tc>
                <a:tc>
                  <a:txBody>
                    <a:bodyPr/>
                    <a:lstStyle/>
                    <a:p>
                      <a:r>
                        <a:rPr lang="en-US" dirty="0">
                          <a:latin typeface="Cambria" pitchFamily="18" charset="0"/>
                        </a:rPr>
                        <a:t>B.Com, MS.office</a:t>
                      </a:r>
                    </a:p>
                  </a:txBody>
                  <a:tcPr/>
                </a:tc>
                <a:extLst>
                  <a:ext uri="{0D108BD9-81ED-4DB2-BD59-A6C34878D82A}">
                    <a16:rowId xmlns:a16="http://schemas.microsoft.com/office/drawing/2014/main" val="10002"/>
                  </a:ext>
                </a:extLst>
              </a:tr>
              <a:tr h="370840">
                <a:tc>
                  <a:txBody>
                    <a:bodyPr/>
                    <a:lstStyle/>
                    <a:p>
                      <a:pPr algn="ctr"/>
                      <a:r>
                        <a:rPr lang="en-US" dirty="0">
                          <a:latin typeface="Cambria" pitchFamily="18" charset="0"/>
                        </a:rPr>
                        <a:t>3</a:t>
                      </a:r>
                    </a:p>
                  </a:txBody>
                  <a:tcPr/>
                </a:tc>
                <a:tc>
                  <a:txBody>
                    <a:bodyPr/>
                    <a:lstStyle/>
                    <a:p>
                      <a:r>
                        <a:rPr lang="en-US" dirty="0">
                          <a:latin typeface="Cambria" pitchFamily="18" charset="0"/>
                        </a:rPr>
                        <a:t>Bharati</a:t>
                      </a:r>
                      <a:r>
                        <a:rPr lang="en-US" baseline="0" dirty="0">
                          <a:latin typeface="Cambria" pitchFamily="18" charset="0"/>
                        </a:rPr>
                        <a:t> Bhosale</a:t>
                      </a:r>
                      <a:endParaRPr lang="en-US" dirty="0">
                        <a:latin typeface="Cambria" pitchFamily="18" charset="0"/>
                      </a:endParaRPr>
                    </a:p>
                  </a:txBody>
                  <a:tcPr/>
                </a:tc>
                <a:tc>
                  <a:txBody>
                    <a:bodyPr/>
                    <a:lstStyle/>
                    <a:p>
                      <a:r>
                        <a:rPr lang="en-US" dirty="0">
                          <a:latin typeface="Cambria" pitchFamily="18" charset="0"/>
                        </a:rPr>
                        <a:t>Senior Clerk</a:t>
                      </a:r>
                    </a:p>
                  </a:txBody>
                  <a:tcPr/>
                </a:tc>
                <a:tc>
                  <a:txBody>
                    <a:bodyPr/>
                    <a:lstStyle/>
                    <a:p>
                      <a:r>
                        <a:rPr lang="en-US" dirty="0">
                          <a:latin typeface="Cambria" pitchFamily="18" charset="0"/>
                        </a:rPr>
                        <a:t>MA,MSCIT,DIT</a:t>
                      </a:r>
                    </a:p>
                  </a:txBody>
                  <a:tcPr/>
                </a:tc>
                <a:extLst>
                  <a:ext uri="{0D108BD9-81ED-4DB2-BD59-A6C34878D82A}">
                    <a16:rowId xmlns:a16="http://schemas.microsoft.com/office/drawing/2014/main" val="10003"/>
                  </a:ext>
                </a:extLst>
              </a:tr>
              <a:tr h="370840">
                <a:tc>
                  <a:txBody>
                    <a:bodyPr/>
                    <a:lstStyle/>
                    <a:p>
                      <a:pPr algn="ctr"/>
                      <a:r>
                        <a:rPr lang="en-US" dirty="0">
                          <a:latin typeface="Cambria" pitchFamily="18" charset="0"/>
                        </a:rPr>
                        <a:t>4</a:t>
                      </a:r>
                    </a:p>
                  </a:txBody>
                  <a:tcPr/>
                </a:tc>
                <a:tc>
                  <a:txBody>
                    <a:bodyPr/>
                    <a:lstStyle/>
                    <a:p>
                      <a:r>
                        <a:rPr lang="en-US" dirty="0">
                          <a:latin typeface="Cambria" pitchFamily="18" charset="0"/>
                        </a:rPr>
                        <a:t>Sunanda Masalkar</a:t>
                      </a:r>
                    </a:p>
                  </a:txBody>
                  <a:tcPr/>
                </a:tc>
                <a:tc>
                  <a:txBody>
                    <a:bodyPr/>
                    <a:lstStyle/>
                    <a:p>
                      <a:r>
                        <a:rPr lang="en-US" dirty="0">
                          <a:latin typeface="Cambria" pitchFamily="18" charset="0"/>
                        </a:rPr>
                        <a:t>Senior Clerk</a:t>
                      </a:r>
                    </a:p>
                  </a:txBody>
                  <a:tcPr/>
                </a:tc>
                <a:tc>
                  <a:txBody>
                    <a:bodyPr/>
                    <a:lstStyle/>
                    <a:p>
                      <a:r>
                        <a:rPr lang="en-US" dirty="0">
                          <a:latin typeface="Cambria" pitchFamily="18" charset="0"/>
                        </a:rPr>
                        <a:t>B.Com., MSCIT</a:t>
                      </a:r>
                    </a:p>
                  </a:txBody>
                  <a:tcPr/>
                </a:tc>
                <a:extLst>
                  <a:ext uri="{0D108BD9-81ED-4DB2-BD59-A6C34878D82A}">
                    <a16:rowId xmlns:a16="http://schemas.microsoft.com/office/drawing/2014/main" val="10004"/>
                  </a:ext>
                </a:extLst>
              </a:tr>
              <a:tr h="370840">
                <a:tc>
                  <a:txBody>
                    <a:bodyPr/>
                    <a:lstStyle/>
                    <a:p>
                      <a:pPr algn="ctr"/>
                      <a:r>
                        <a:rPr lang="en-US" dirty="0">
                          <a:latin typeface="Cambria" pitchFamily="18" charset="0"/>
                        </a:rPr>
                        <a:t>5</a:t>
                      </a:r>
                    </a:p>
                  </a:txBody>
                  <a:tcPr/>
                </a:tc>
                <a:tc>
                  <a:txBody>
                    <a:bodyPr/>
                    <a:lstStyle/>
                    <a:p>
                      <a:r>
                        <a:rPr lang="en-US" dirty="0">
                          <a:latin typeface="Cambria" pitchFamily="18" charset="0"/>
                        </a:rPr>
                        <a:t>Shivaji Sonawane</a:t>
                      </a:r>
                    </a:p>
                  </a:txBody>
                  <a:tcPr/>
                </a:tc>
                <a:tc>
                  <a:txBody>
                    <a:bodyPr/>
                    <a:lstStyle/>
                    <a:p>
                      <a:r>
                        <a:rPr lang="en-US" dirty="0">
                          <a:latin typeface="Cambria" pitchFamily="18" charset="0"/>
                        </a:rPr>
                        <a:t>Junior Clerk</a:t>
                      </a:r>
                    </a:p>
                  </a:txBody>
                  <a:tcPr/>
                </a:tc>
                <a:tc>
                  <a:txBody>
                    <a:bodyPr/>
                    <a:lstStyle/>
                    <a:p>
                      <a:r>
                        <a:rPr lang="en-US" dirty="0">
                          <a:latin typeface="Cambria" pitchFamily="18" charset="0"/>
                        </a:rPr>
                        <a:t>M.A.B.Ed.,</a:t>
                      </a:r>
                      <a:r>
                        <a:rPr lang="en-US" baseline="0" dirty="0">
                          <a:latin typeface="Cambria" pitchFamily="18" charset="0"/>
                        </a:rPr>
                        <a:t> </a:t>
                      </a:r>
                      <a:r>
                        <a:rPr lang="en-US" dirty="0">
                          <a:latin typeface="Cambria" pitchFamily="18" charset="0"/>
                        </a:rPr>
                        <a:t>MSCIT</a:t>
                      </a:r>
                    </a:p>
                  </a:txBody>
                  <a:tcPr/>
                </a:tc>
                <a:extLst>
                  <a:ext uri="{0D108BD9-81ED-4DB2-BD59-A6C34878D82A}">
                    <a16:rowId xmlns:a16="http://schemas.microsoft.com/office/drawing/2014/main" val="10005"/>
                  </a:ext>
                </a:extLst>
              </a:tr>
              <a:tr h="370840">
                <a:tc>
                  <a:txBody>
                    <a:bodyPr/>
                    <a:lstStyle/>
                    <a:p>
                      <a:pPr algn="ctr"/>
                      <a:r>
                        <a:rPr lang="en-US" dirty="0">
                          <a:latin typeface="Cambria" pitchFamily="18" charset="0"/>
                        </a:rPr>
                        <a:t>6</a:t>
                      </a:r>
                    </a:p>
                  </a:txBody>
                  <a:tcPr/>
                </a:tc>
                <a:tc>
                  <a:txBody>
                    <a:bodyPr/>
                    <a:lstStyle/>
                    <a:p>
                      <a:r>
                        <a:rPr lang="en-US" dirty="0">
                          <a:latin typeface="Cambria" pitchFamily="18" charset="0"/>
                        </a:rPr>
                        <a:t>Nitin Kakade</a:t>
                      </a:r>
                    </a:p>
                  </a:txBody>
                  <a:tcPr/>
                </a:tc>
                <a:tc>
                  <a:txBody>
                    <a:bodyPr/>
                    <a:lstStyle/>
                    <a:p>
                      <a:r>
                        <a:rPr lang="en-US" dirty="0">
                          <a:latin typeface="Cambria" pitchFamily="18" charset="0"/>
                        </a:rPr>
                        <a:t>Junior Clerk</a:t>
                      </a:r>
                    </a:p>
                  </a:txBody>
                  <a:tcPr/>
                </a:tc>
                <a:tc>
                  <a:txBody>
                    <a:bodyPr/>
                    <a:lstStyle/>
                    <a:p>
                      <a:r>
                        <a:rPr lang="en-US" dirty="0">
                          <a:latin typeface="Cambria" pitchFamily="18" charset="0"/>
                        </a:rPr>
                        <a:t>B.A.MSCIT,DCA</a:t>
                      </a:r>
                    </a:p>
                  </a:txBody>
                  <a:tcPr/>
                </a:tc>
                <a:extLst>
                  <a:ext uri="{0D108BD9-81ED-4DB2-BD59-A6C34878D82A}">
                    <a16:rowId xmlns:a16="http://schemas.microsoft.com/office/drawing/2014/main" val="10006"/>
                  </a:ext>
                </a:extLst>
              </a:tr>
              <a:tr h="370840">
                <a:tc>
                  <a:txBody>
                    <a:bodyPr/>
                    <a:lstStyle/>
                    <a:p>
                      <a:pPr algn="ctr"/>
                      <a:r>
                        <a:rPr lang="en-US" dirty="0">
                          <a:latin typeface="Cambria" pitchFamily="18" charset="0"/>
                        </a:rPr>
                        <a:t>7</a:t>
                      </a:r>
                    </a:p>
                  </a:txBody>
                  <a:tcPr/>
                </a:tc>
                <a:tc>
                  <a:txBody>
                    <a:bodyPr/>
                    <a:lstStyle/>
                    <a:p>
                      <a:r>
                        <a:rPr lang="en-US" dirty="0">
                          <a:latin typeface="Cambria" pitchFamily="18" charset="0"/>
                        </a:rPr>
                        <a:t>Mangesh Nalawade</a:t>
                      </a:r>
                    </a:p>
                  </a:txBody>
                  <a:tcPr/>
                </a:tc>
                <a:tc>
                  <a:txBody>
                    <a:bodyPr/>
                    <a:lstStyle/>
                    <a:p>
                      <a:r>
                        <a:rPr lang="en-US" dirty="0">
                          <a:latin typeface="Cambria" pitchFamily="18" charset="0"/>
                        </a:rPr>
                        <a:t>Junior Clerk</a:t>
                      </a:r>
                    </a:p>
                  </a:txBody>
                  <a:tcPr/>
                </a:tc>
                <a:tc>
                  <a:txBody>
                    <a:bodyPr/>
                    <a:lstStyle/>
                    <a:p>
                      <a:r>
                        <a:rPr lang="en-US" dirty="0">
                          <a:latin typeface="Cambria" pitchFamily="18" charset="0"/>
                        </a:rPr>
                        <a:t>B.Com., Ms.Office</a:t>
                      </a:r>
                    </a:p>
                  </a:txBody>
                  <a:tcPr/>
                </a:tc>
                <a:extLst>
                  <a:ext uri="{0D108BD9-81ED-4DB2-BD59-A6C34878D82A}">
                    <a16:rowId xmlns:a16="http://schemas.microsoft.com/office/drawing/2014/main" val="10007"/>
                  </a:ext>
                </a:extLst>
              </a:tr>
              <a:tr h="370840">
                <a:tc>
                  <a:txBody>
                    <a:bodyPr/>
                    <a:lstStyle/>
                    <a:p>
                      <a:pPr algn="ctr"/>
                      <a:r>
                        <a:rPr lang="en-US" dirty="0">
                          <a:latin typeface="Cambria" pitchFamily="18" charset="0"/>
                        </a:rPr>
                        <a:t>8</a:t>
                      </a:r>
                    </a:p>
                  </a:txBody>
                  <a:tcPr/>
                </a:tc>
                <a:tc>
                  <a:txBody>
                    <a:bodyPr/>
                    <a:lstStyle/>
                    <a:p>
                      <a:r>
                        <a:rPr lang="en-US" dirty="0">
                          <a:latin typeface="Cambria" pitchFamily="18" charset="0"/>
                        </a:rPr>
                        <a:t>Mahesh</a:t>
                      </a:r>
                      <a:r>
                        <a:rPr lang="en-US" baseline="0" dirty="0">
                          <a:latin typeface="Cambria" pitchFamily="18" charset="0"/>
                        </a:rPr>
                        <a:t> Bandal</a:t>
                      </a:r>
                      <a:endParaRPr lang="en-US" dirty="0">
                        <a:latin typeface="Cambria" pitchFamily="18" charset="0"/>
                      </a:endParaRPr>
                    </a:p>
                  </a:txBody>
                  <a:tcPr/>
                </a:tc>
                <a:tc>
                  <a:txBody>
                    <a:bodyPr/>
                    <a:lstStyle/>
                    <a:p>
                      <a:r>
                        <a:rPr lang="en-US" dirty="0">
                          <a:latin typeface="Cambria" pitchFamily="18" charset="0"/>
                        </a:rPr>
                        <a:t>Junior Clerk</a:t>
                      </a:r>
                    </a:p>
                  </a:txBody>
                  <a:tcPr/>
                </a:tc>
                <a:tc>
                  <a:txBody>
                    <a:bodyPr/>
                    <a:lstStyle/>
                    <a:p>
                      <a:r>
                        <a:rPr lang="en-US" dirty="0">
                          <a:latin typeface="Cambria" pitchFamily="18" charset="0"/>
                        </a:rPr>
                        <a:t>BA., MSCIT</a:t>
                      </a:r>
                    </a:p>
                  </a:txBody>
                  <a:tcPr/>
                </a:tc>
                <a:extLst>
                  <a:ext uri="{0D108BD9-81ED-4DB2-BD59-A6C34878D82A}">
                    <a16:rowId xmlns:a16="http://schemas.microsoft.com/office/drawing/2014/main" val="10008"/>
                  </a:ext>
                </a:extLst>
              </a:tr>
              <a:tr h="370840">
                <a:tc>
                  <a:txBody>
                    <a:bodyPr/>
                    <a:lstStyle/>
                    <a:p>
                      <a:pPr algn="ctr"/>
                      <a:r>
                        <a:rPr lang="en-US" dirty="0">
                          <a:latin typeface="Cambria" pitchFamily="18" charset="0"/>
                        </a:rPr>
                        <a:t>9</a:t>
                      </a:r>
                    </a:p>
                  </a:txBody>
                  <a:tcPr/>
                </a:tc>
                <a:tc>
                  <a:txBody>
                    <a:bodyPr/>
                    <a:lstStyle/>
                    <a:p>
                      <a:r>
                        <a:rPr lang="en-US" dirty="0">
                          <a:latin typeface="Cambria" pitchFamily="18" charset="0"/>
                        </a:rPr>
                        <a:t>Smita Kadam</a:t>
                      </a:r>
                    </a:p>
                  </a:txBody>
                  <a:tcPr/>
                </a:tc>
                <a:tc>
                  <a:txBody>
                    <a:bodyPr/>
                    <a:lstStyle/>
                    <a:p>
                      <a:r>
                        <a:rPr lang="en-US" dirty="0">
                          <a:latin typeface="Cambria" pitchFamily="18" charset="0"/>
                        </a:rPr>
                        <a:t>Junior Clerk</a:t>
                      </a:r>
                    </a:p>
                  </a:txBody>
                  <a:tcPr/>
                </a:tc>
                <a:tc>
                  <a:txBody>
                    <a:bodyPr/>
                    <a:lstStyle/>
                    <a:p>
                      <a:r>
                        <a:rPr lang="en-US" dirty="0">
                          <a:latin typeface="Cambria" pitchFamily="18" charset="0"/>
                        </a:rPr>
                        <a:t>B.Com.</a:t>
                      </a:r>
                    </a:p>
                  </a:txBody>
                  <a:tcPr/>
                </a:tc>
                <a:extLst>
                  <a:ext uri="{0D108BD9-81ED-4DB2-BD59-A6C34878D82A}">
                    <a16:rowId xmlns:a16="http://schemas.microsoft.com/office/drawing/2014/main" val="10009"/>
                  </a:ext>
                </a:extLst>
              </a:tr>
              <a:tr h="370840">
                <a:tc>
                  <a:txBody>
                    <a:bodyPr/>
                    <a:lstStyle/>
                    <a:p>
                      <a:pPr algn="ctr"/>
                      <a:r>
                        <a:rPr lang="en-US" dirty="0">
                          <a:latin typeface="Cambria" pitchFamily="18" charset="0"/>
                        </a:rPr>
                        <a:t>10</a:t>
                      </a:r>
                    </a:p>
                  </a:txBody>
                  <a:tcPr/>
                </a:tc>
                <a:tc>
                  <a:txBody>
                    <a:bodyPr/>
                    <a:lstStyle/>
                    <a:p>
                      <a:r>
                        <a:rPr lang="en-US" dirty="0">
                          <a:latin typeface="Cambria" pitchFamily="18" charset="0"/>
                        </a:rPr>
                        <a:t>Nutan Waghmare</a:t>
                      </a:r>
                    </a:p>
                  </a:txBody>
                  <a:tcPr/>
                </a:tc>
                <a:tc>
                  <a:txBody>
                    <a:bodyPr/>
                    <a:lstStyle/>
                    <a:p>
                      <a:r>
                        <a:rPr lang="en-US" dirty="0">
                          <a:latin typeface="Cambria" pitchFamily="18" charset="0"/>
                        </a:rPr>
                        <a:t>Junior Cerk</a:t>
                      </a:r>
                    </a:p>
                  </a:txBody>
                  <a:tcPr/>
                </a:tc>
                <a:tc>
                  <a:txBody>
                    <a:bodyPr/>
                    <a:lstStyle/>
                    <a:p>
                      <a:r>
                        <a:rPr lang="en-US" dirty="0">
                          <a:latin typeface="Cambria" pitchFamily="18" charset="0"/>
                        </a:rPr>
                        <a:t>MA</a:t>
                      </a:r>
                    </a:p>
                  </a:txBody>
                  <a:tcPr/>
                </a:tc>
                <a:extLst>
                  <a:ext uri="{0D108BD9-81ED-4DB2-BD59-A6C34878D82A}">
                    <a16:rowId xmlns:a16="http://schemas.microsoft.com/office/drawing/2014/main" val="10010"/>
                  </a:ext>
                </a:extLst>
              </a:tr>
              <a:tr h="370840">
                <a:tc>
                  <a:txBody>
                    <a:bodyPr/>
                    <a:lstStyle/>
                    <a:p>
                      <a:pPr algn="ctr"/>
                      <a:r>
                        <a:rPr lang="en-US" dirty="0">
                          <a:latin typeface="Cambria" pitchFamily="18" charset="0"/>
                        </a:rPr>
                        <a:t>11</a:t>
                      </a:r>
                    </a:p>
                  </a:txBody>
                  <a:tcPr/>
                </a:tc>
                <a:tc>
                  <a:txBody>
                    <a:bodyPr/>
                    <a:lstStyle/>
                    <a:p>
                      <a:r>
                        <a:rPr lang="en-US" dirty="0">
                          <a:latin typeface="Cambria" pitchFamily="18" charset="0"/>
                        </a:rPr>
                        <a:t>Amrut Kadam</a:t>
                      </a:r>
                    </a:p>
                  </a:txBody>
                  <a:tcPr/>
                </a:tc>
                <a:tc>
                  <a:txBody>
                    <a:bodyPr/>
                    <a:lstStyle/>
                    <a:p>
                      <a:r>
                        <a:rPr lang="en-US" dirty="0">
                          <a:latin typeface="Cambria" pitchFamily="18" charset="0"/>
                        </a:rPr>
                        <a:t>Junior Clerk</a:t>
                      </a:r>
                    </a:p>
                  </a:txBody>
                  <a:tcPr/>
                </a:tc>
                <a:tc>
                  <a:txBody>
                    <a:bodyPr/>
                    <a:lstStyle/>
                    <a:p>
                      <a:r>
                        <a:rPr lang="en-US" dirty="0">
                          <a:latin typeface="Cambria" pitchFamily="18" charset="0"/>
                        </a:rPr>
                        <a:t>B.Com.</a:t>
                      </a:r>
                    </a:p>
                  </a:txBody>
                  <a:tcPr/>
                </a:tc>
                <a:extLst>
                  <a:ext uri="{0D108BD9-81ED-4DB2-BD59-A6C34878D82A}">
                    <a16:rowId xmlns:a16="http://schemas.microsoft.com/office/drawing/2014/main" val="10011"/>
                  </a:ext>
                </a:extLst>
              </a:tr>
              <a:tr h="370840">
                <a:tc>
                  <a:txBody>
                    <a:bodyPr/>
                    <a:lstStyle/>
                    <a:p>
                      <a:pPr algn="ctr"/>
                      <a:r>
                        <a:rPr lang="en-US" dirty="0">
                          <a:latin typeface="Cambria" pitchFamily="18" charset="0"/>
                        </a:rPr>
                        <a:t>12</a:t>
                      </a:r>
                    </a:p>
                  </a:txBody>
                  <a:tcPr/>
                </a:tc>
                <a:tc>
                  <a:txBody>
                    <a:bodyPr/>
                    <a:lstStyle/>
                    <a:p>
                      <a:r>
                        <a:rPr lang="en-US" dirty="0">
                          <a:latin typeface="Cambria" pitchFamily="18" charset="0"/>
                        </a:rPr>
                        <a:t>Shubhangi Navale</a:t>
                      </a:r>
                    </a:p>
                  </a:txBody>
                  <a:tcPr/>
                </a:tc>
                <a:tc>
                  <a:txBody>
                    <a:bodyPr/>
                    <a:lstStyle/>
                    <a:p>
                      <a:r>
                        <a:rPr lang="en-US" dirty="0">
                          <a:latin typeface="Cambria" pitchFamily="18" charset="0"/>
                        </a:rPr>
                        <a:t>Junior Clerk</a:t>
                      </a:r>
                    </a:p>
                  </a:txBody>
                  <a:tcPr/>
                </a:tc>
                <a:tc>
                  <a:txBody>
                    <a:bodyPr/>
                    <a:lstStyle/>
                    <a:p>
                      <a:r>
                        <a:rPr lang="en-US" dirty="0">
                          <a:latin typeface="Cambria" pitchFamily="18" charset="0"/>
                        </a:rPr>
                        <a:t>B.Sc.</a:t>
                      </a:r>
                    </a:p>
                  </a:txBody>
                  <a:tcPr/>
                </a:tc>
                <a:extLst>
                  <a:ext uri="{0D108BD9-81ED-4DB2-BD59-A6C34878D82A}">
                    <a16:rowId xmlns:a16="http://schemas.microsoft.com/office/drawing/2014/main" val="10012"/>
                  </a:ext>
                </a:extLst>
              </a:tr>
              <a:tr h="370840">
                <a:tc>
                  <a:txBody>
                    <a:bodyPr/>
                    <a:lstStyle/>
                    <a:p>
                      <a:pPr algn="ctr"/>
                      <a:r>
                        <a:rPr lang="en-US" dirty="0">
                          <a:latin typeface="Cambria" pitchFamily="18" charset="0"/>
                        </a:rPr>
                        <a:t>13</a:t>
                      </a:r>
                    </a:p>
                  </a:txBody>
                  <a:tcPr/>
                </a:tc>
                <a:tc>
                  <a:txBody>
                    <a:bodyPr/>
                    <a:lstStyle/>
                    <a:p>
                      <a:r>
                        <a:rPr lang="en-US" dirty="0">
                          <a:latin typeface="Cambria" pitchFamily="18" charset="0"/>
                        </a:rPr>
                        <a:t>Prerana Nevase</a:t>
                      </a:r>
                    </a:p>
                  </a:txBody>
                  <a:tcPr/>
                </a:tc>
                <a:tc>
                  <a:txBody>
                    <a:bodyPr/>
                    <a:lstStyle/>
                    <a:p>
                      <a:r>
                        <a:rPr lang="en-US" dirty="0">
                          <a:latin typeface="Cambria" pitchFamily="18" charset="0"/>
                        </a:rPr>
                        <a:t>Junior Clerk</a:t>
                      </a:r>
                    </a:p>
                  </a:txBody>
                  <a:tcPr/>
                </a:tc>
                <a:tc>
                  <a:txBody>
                    <a:bodyPr/>
                    <a:lstStyle/>
                    <a:p>
                      <a:r>
                        <a:rPr lang="en-US" dirty="0">
                          <a:latin typeface="Cambria" pitchFamily="18" charset="0"/>
                        </a:rPr>
                        <a:t>BCA ,DIT</a:t>
                      </a:r>
                    </a:p>
                  </a:txBody>
                  <a:tcPr/>
                </a:tc>
                <a:extLst>
                  <a:ext uri="{0D108BD9-81ED-4DB2-BD59-A6C34878D82A}">
                    <a16:rowId xmlns:a16="http://schemas.microsoft.com/office/drawing/2014/main" val="10013"/>
                  </a:ext>
                </a:extLst>
              </a:tr>
              <a:tr h="370840">
                <a:tc>
                  <a:txBody>
                    <a:bodyPr/>
                    <a:lstStyle/>
                    <a:p>
                      <a:pPr algn="ctr"/>
                      <a:r>
                        <a:rPr lang="en-US" dirty="0">
                          <a:latin typeface="Cambria" pitchFamily="18" charset="0"/>
                        </a:rPr>
                        <a:t>14</a:t>
                      </a:r>
                    </a:p>
                  </a:txBody>
                  <a:tcPr/>
                </a:tc>
                <a:tc>
                  <a:txBody>
                    <a:bodyPr/>
                    <a:lstStyle/>
                    <a:p>
                      <a:r>
                        <a:rPr lang="en-US" dirty="0">
                          <a:latin typeface="Cambria" pitchFamily="18" charset="0"/>
                        </a:rPr>
                        <a:t>Shivangi Kengar</a:t>
                      </a:r>
                    </a:p>
                  </a:txBody>
                  <a:tcPr/>
                </a:tc>
                <a:tc>
                  <a:txBody>
                    <a:bodyPr/>
                    <a:lstStyle/>
                    <a:p>
                      <a:r>
                        <a:rPr lang="en-US" dirty="0">
                          <a:latin typeface="Cambria" pitchFamily="18" charset="0"/>
                        </a:rPr>
                        <a:t>Junior Clerk</a:t>
                      </a:r>
                    </a:p>
                  </a:txBody>
                  <a:tcPr/>
                </a:tc>
                <a:tc>
                  <a:txBody>
                    <a:bodyPr/>
                    <a:lstStyle/>
                    <a:p>
                      <a:r>
                        <a:rPr lang="en-US" dirty="0">
                          <a:latin typeface="Cambria" pitchFamily="18" charset="0"/>
                        </a:rPr>
                        <a:t>B.Com</a:t>
                      </a:r>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009624518"/>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3" name="chimes.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311447125"/>
              </p:ext>
            </p:extLst>
          </p:nvPr>
        </p:nvGraphicFramePr>
        <p:xfrm>
          <a:off x="609600" y="620688"/>
          <a:ext cx="7924800" cy="4596412"/>
        </p:xfrm>
        <a:graphic>
          <a:graphicData uri="http://schemas.openxmlformats.org/drawingml/2006/table">
            <a:tbl>
              <a:tblPr firstRow="1" bandRow="1">
                <a:tableStyleId>{5C22544A-7EE6-4342-B048-85BDC9FD1C3A}</a:tableStyleId>
              </a:tblPr>
              <a:tblGrid>
                <a:gridCol w="650032">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378224">
                  <a:extLst>
                    <a:ext uri="{9D8B030D-6E8A-4147-A177-3AD203B41FA5}">
                      <a16:colId xmlns:a16="http://schemas.microsoft.com/office/drawing/2014/main" val="20003"/>
                    </a:ext>
                  </a:extLst>
                </a:gridCol>
              </a:tblGrid>
              <a:tr h="501636">
                <a:tc gridSpan="4">
                  <a:txBody>
                    <a:bodyPr/>
                    <a:lstStyle/>
                    <a:p>
                      <a:pPr algn="ctr" defTabSz="914400" rtl="0" eaLnBrk="1" latinLnBrk="0" hangingPunct="1">
                        <a:spcBef>
                          <a:spcPct val="0"/>
                        </a:spcBef>
                        <a:buNone/>
                      </a:pPr>
                      <a:r>
                        <a:rPr lang="en-US" sz="1800" b="1" kern="1200" cap="all" spc="50" baseline="0" dirty="0">
                          <a:solidFill>
                            <a:schemeClr val="tx1"/>
                          </a:solidFill>
                          <a:latin typeface="Cambria" pitchFamily="18" charset="0"/>
                          <a:ea typeface="+mj-ea"/>
                          <a:cs typeface="+mj-cs"/>
                        </a:rPr>
                        <a:t>Library Administration  Staff</a:t>
                      </a:r>
                    </a:p>
                  </a:txBody>
                  <a:tcPr/>
                </a:tc>
                <a:tc hMerge="1">
                  <a:txBody>
                    <a:bodyPr/>
                    <a:lstStyle/>
                    <a:p>
                      <a:pPr algn="ctr" defTabSz="914400" rtl="0" eaLnBrk="1" latinLnBrk="0" hangingPunct="1">
                        <a:spcBef>
                          <a:spcPct val="0"/>
                        </a:spcBef>
                        <a:buNone/>
                      </a:pPr>
                      <a:endParaRPr lang="en-US" sz="1800" b="1" kern="1200" cap="all" spc="50" baseline="0" dirty="0">
                        <a:solidFill>
                          <a:schemeClr val="tx1"/>
                        </a:solidFill>
                        <a:latin typeface="Cambria" pitchFamily="18" charset="0"/>
                        <a:ea typeface="+mj-ea"/>
                        <a:cs typeface="+mj-cs"/>
                      </a:endParaRPr>
                    </a:p>
                  </a:txBody>
                  <a:tcPr/>
                </a:tc>
                <a:tc hMerge="1">
                  <a:txBody>
                    <a:bodyPr/>
                    <a:lstStyle/>
                    <a:p>
                      <a:pPr algn="ctr" defTabSz="914400" rtl="0" eaLnBrk="1" latinLnBrk="0" hangingPunct="1">
                        <a:spcBef>
                          <a:spcPct val="0"/>
                        </a:spcBef>
                        <a:buNone/>
                      </a:pPr>
                      <a:endParaRPr lang="en-US" sz="1800" b="1" kern="1200" cap="all" spc="50" baseline="0" dirty="0">
                        <a:solidFill>
                          <a:schemeClr val="tx1"/>
                        </a:solidFill>
                        <a:latin typeface="Cambria" pitchFamily="18" charset="0"/>
                        <a:ea typeface="+mj-ea"/>
                        <a:cs typeface="+mj-cs"/>
                      </a:endParaRPr>
                    </a:p>
                  </a:txBody>
                  <a:tcPr/>
                </a:tc>
                <a:tc hMerge="1">
                  <a:txBody>
                    <a:bodyPr/>
                    <a:lstStyle/>
                    <a:p>
                      <a:pPr algn="ctr" defTabSz="914400" rtl="0" eaLnBrk="1" latinLnBrk="0" hangingPunct="1">
                        <a:spcBef>
                          <a:spcPct val="0"/>
                        </a:spcBef>
                        <a:buNone/>
                      </a:pPr>
                      <a:endParaRPr lang="en-US" sz="1800" b="1" kern="1200" cap="all" spc="50" baseline="0" dirty="0">
                        <a:solidFill>
                          <a:schemeClr val="tx1"/>
                        </a:solidFill>
                        <a:latin typeface="Cambria" pitchFamily="18" charset="0"/>
                        <a:ea typeface="+mj-ea"/>
                        <a:cs typeface="+mj-cs"/>
                      </a:endParaRPr>
                    </a:p>
                  </a:txBody>
                  <a:tcPr/>
                </a:tc>
                <a:extLst>
                  <a:ext uri="{0D108BD9-81ED-4DB2-BD59-A6C34878D82A}">
                    <a16:rowId xmlns:a16="http://schemas.microsoft.com/office/drawing/2014/main" val="10000"/>
                  </a:ext>
                </a:extLst>
              </a:tr>
              <a:tr h="938524">
                <a:tc>
                  <a:txBody>
                    <a:bodyPr/>
                    <a:lstStyle/>
                    <a:p>
                      <a:pPr algn="ctr"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1</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Sangita Dhamdhere</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Librarian</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M.Lib.I.Sc.,NET/SET,ADCSSAA, Ph.D. Honrs.</a:t>
                      </a:r>
                    </a:p>
                  </a:txBody>
                  <a:tcPr/>
                </a:tc>
                <a:extLst>
                  <a:ext uri="{0D108BD9-81ED-4DB2-BD59-A6C34878D82A}">
                    <a16:rowId xmlns:a16="http://schemas.microsoft.com/office/drawing/2014/main" val="10001"/>
                  </a:ext>
                </a:extLst>
              </a:tr>
              <a:tr h="648072">
                <a:tc>
                  <a:txBody>
                    <a:bodyPr/>
                    <a:lstStyle/>
                    <a:p>
                      <a:pPr algn="ctr"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2</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Sheetal Shetty</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Library Clerk</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M.Com.,DIT,MSCIT,LTC, B.Lib.</a:t>
                      </a:r>
                    </a:p>
                  </a:txBody>
                  <a:tcPr/>
                </a:tc>
                <a:extLst>
                  <a:ext uri="{0D108BD9-81ED-4DB2-BD59-A6C34878D82A}">
                    <a16:rowId xmlns:a16="http://schemas.microsoft.com/office/drawing/2014/main" val="10002"/>
                  </a:ext>
                </a:extLst>
              </a:tr>
              <a:tr h="501636">
                <a:tc>
                  <a:txBody>
                    <a:bodyPr/>
                    <a:lstStyle/>
                    <a:p>
                      <a:pPr algn="ctr"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3</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Madhav Deshpande</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Lib. Attendant</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9th Pass</a:t>
                      </a:r>
                    </a:p>
                  </a:txBody>
                  <a:tcPr/>
                </a:tc>
                <a:extLst>
                  <a:ext uri="{0D108BD9-81ED-4DB2-BD59-A6C34878D82A}">
                    <a16:rowId xmlns:a16="http://schemas.microsoft.com/office/drawing/2014/main" val="10003"/>
                  </a:ext>
                </a:extLst>
              </a:tr>
              <a:tr h="501636">
                <a:tc>
                  <a:txBody>
                    <a:bodyPr/>
                    <a:lstStyle/>
                    <a:p>
                      <a:pPr algn="ctr"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4</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Makarand Shendkar</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Lib. Attendant</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BA,MSCIT, B. Lib.</a:t>
                      </a:r>
                    </a:p>
                  </a:txBody>
                  <a:tcPr/>
                </a:tc>
                <a:extLst>
                  <a:ext uri="{0D108BD9-81ED-4DB2-BD59-A6C34878D82A}">
                    <a16:rowId xmlns:a16="http://schemas.microsoft.com/office/drawing/2014/main" val="10004"/>
                  </a:ext>
                </a:extLst>
              </a:tr>
              <a:tr h="501636">
                <a:tc>
                  <a:txBody>
                    <a:bodyPr/>
                    <a:lstStyle/>
                    <a:p>
                      <a:pPr algn="ctr"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5</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Mohol  Santosh </a:t>
                      </a:r>
                    </a:p>
                  </a:txBody>
                  <a:tcPr/>
                </a:tc>
                <a:tc>
                  <a: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800" b="0" kern="1200" cap="all" spc="50" baseline="0" dirty="0">
                          <a:solidFill>
                            <a:schemeClr val="bg1"/>
                          </a:solidFill>
                          <a:latin typeface="Cambria" pitchFamily="18" charset="0"/>
                          <a:ea typeface="+mj-ea"/>
                          <a:cs typeface="+mj-cs"/>
                        </a:rPr>
                        <a:t>Lib. Attendant</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BA,MSCIT,</a:t>
                      </a:r>
                    </a:p>
                  </a:txBody>
                  <a:tcPr/>
                </a:tc>
                <a:extLst>
                  <a:ext uri="{0D108BD9-81ED-4DB2-BD59-A6C34878D82A}">
                    <a16:rowId xmlns:a16="http://schemas.microsoft.com/office/drawing/2014/main" val="10005"/>
                  </a:ext>
                </a:extLst>
              </a:tr>
              <a:tr h="501636">
                <a:tc>
                  <a:txBody>
                    <a:bodyPr/>
                    <a:lstStyle/>
                    <a:p>
                      <a:pPr algn="ctr"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6</a:t>
                      </a:r>
                    </a:p>
                  </a:txBody>
                  <a:tcPr/>
                </a:tc>
                <a:tc>
                  <a:txBody>
                    <a:bodyPr/>
                    <a:lstStyle/>
                    <a:p>
                      <a:r>
                        <a:rPr lang="en-US" sz="1800" b="0" kern="1200" cap="all" spc="50" baseline="0" dirty="0">
                          <a:solidFill>
                            <a:schemeClr val="bg1"/>
                          </a:solidFill>
                          <a:latin typeface="Cambria" pitchFamily="18" charset="0"/>
                          <a:ea typeface="+mj-ea"/>
                          <a:cs typeface="+mj-cs"/>
                        </a:rPr>
                        <a:t>Vidya Sudar</a:t>
                      </a:r>
                    </a:p>
                  </a:txBody>
                  <a:tcPr/>
                </a:tc>
                <a:tc>
                  <a:txBody>
                    <a:bodyPr/>
                    <a:lstStyle/>
                    <a:p>
                      <a:r>
                        <a:rPr lang="en-US" sz="1800" b="0" kern="1200" cap="all" spc="50" baseline="0" dirty="0">
                          <a:solidFill>
                            <a:schemeClr val="bg1"/>
                          </a:solidFill>
                          <a:latin typeface="Cambria" pitchFamily="18" charset="0"/>
                          <a:ea typeface="+mj-ea"/>
                          <a:cs typeface="+mj-cs"/>
                        </a:rPr>
                        <a:t>Lab.Attendant</a:t>
                      </a:r>
                    </a:p>
                  </a:txBody>
                  <a:tcPr/>
                </a:tc>
                <a:tc>
                  <a:txBody>
                    <a:bodyPr/>
                    <a:lstStyle/>
                    <a:p>
                      <a:r>
                        <a:rPr lang="en-US" sz="1800" b="0" kern="1200" cap="all" spc="50" baseline="0" dirty="0">
                          <a:solidFill>
                            <a:schemeClr val="bg1"/>
                          </a:solidFill>
                          <a:latin typeface="Cambria" pitchFamily="18" charset="0"/>
                          <a:ea typeface="+mj-ea"/>
                          <a:cs typeface="+mj-cs"/>
                        </a:rPr>
                        <a:t>B.Sc., B. Lib</a:t>
                      </a:r>
                    </a:p>
                  </a:txBody>
                  <a:tcPr/>
                </a:tc>
                <a:extLst>
                  <a:ext uri="{0D108BD9-81ED-4DB2-BD59-A6C34878D82A}">
                    <a16:rowId xmlns:a16="http://schemas.microsoft.com/office/drawing/2014/main" val="10006"/>
                  </a:ext>
                </a:extLst>
              </a:tr>
              <a:tr h="501636">
                <a:tc>
                  <a:txBody>
                    <a:bodyPr/>
                    <a:lstStyle/>
                    <a:p>
                      <a:pPr algn="ctr"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7</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Khude Raju </a:t>
                      </a:r>
                    </a:p>
                  </a:txBody>
                  <a:tcPr/>
                </a:tc>
                <a:tc>
                  <a: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800" b="0" kern="1200" cap="all" spc="50" baseline="0" dirty="0">
                          <a:solidFill>
                            <a:schemeClr val="bg1"/>
                          </a:solidFill>
                          <a:latin typeface="Cambria" pitchFamily="18" charset="0"/>
                          <a:ea typeface="+mj-ea"/>
                          <a:cs typeface="+mj-cs"/>
                        </a:rPr>
                        <a:t>Lib. Attendant</a:t>
                      </a:r>
                    </a:p>
                  </a:txBody>
                  <a:tcPr/>
                </a:tc>
                <a:tc>
                  <a:txBody>
                    <a:bodyPr/>
                    <a:lstStyle/>
                    <a:p>
                      <a:pPr algn="l" defTabSz="914400" rtl="0" eaLnBrk="1" latinLnBrk="0" hangingPunct="1">
                        <a:spcBef>
                          <a:spcPct val="0"/>
                        </a:spcBef>
                        <a:buNone/>
                      </a:pPr>
                      <a:r>
                        <a:rPr lang="en-US" sz="1800" b="0" kern="1200" cap="all" spc="50" baseline="0" dirty="0">
                          <a:solidFill>
                            <a:schemeClr val="bg1"/>
                          </a:solidFill>
                          <a:latin typeface="Cambria" pitchFamily="18" charset="0"/>
                          <a:ea typeface="+mj-ea"/>
                          <a:cs typeface="+mj-cs"/>
                        </a:rPr>
                        <a:t>SSC Fail</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23034143"/>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3"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6002232"/>
              </p:ext>
            </p:extLst>
          </p:nvPr>
        </p:nvGraphicFramePr>
        <p:xfrm>
          <a:off x="683568" y="822542"/>
          <a:ext cx="7848871" cy="5425858"/>
        </p:xfrm>
        <a:graphic>
          <a:graphicData uri="http://schemas.openxmlformats.org/drawingml/2006/table">
            <a:tbl>
              <a:tblPr firstRow="1" bandRow="1">
                <a:tableStyleId>{5C22544A-7EE6-4342-B048-85BDC9FD1C3A}</a:tableStyleId>
              </a:tblPr>
              <a:tblGrid>
                <a:gridCol w="919840">
                  <a:extLst>
                    <a:ext uri="{9D8B030D-6E8A-4147-A177-3AD203B41FA5}">
                      <a16:colId xmlns:a16="http://schemas.microsoft.com/office/drawing/2014/main" val="20000"/>
                    </a:ext>
                  </a:extLst>
                </a:gridCol>
                <a:gridCol w="3035473">
                  <a:extLst>
                    <a:ext uri="{9D8B030D-6E8A-4147-A177-3AD203B41FA5}">
                      <a16:colId xmlns:a16="http://schemas.microsoft.com/office/drawing/2014/main" val="20001"/>
                    </a:ext>
                  </a:extLst>
                </a:gridCol>
                <a:gridCol w="2309383">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548515">
                <a:tc gridSpan="4">
                  <a:txBody>
                    <a:bodyPr/>
                    <a:lstStyle/>
                    <a:p>
                      <a:pPr algn="ctr"/>
                      <a:r>
                        <a:rPr lang="en-US" dirty="0">
                          <a:latin typeface="Cambria" pitchFamily="18" charset="0"/>
                        </a:rPr>
                        <a:t>Laboratory  Staff</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40080">
                <a:tc>
                  <a:txBody>
                    <a:bodyPr/>
                    <a:lstStyle/>
                    <a:p>
                      <a:pPr algn="ctr"/>
                      <a:r>
                        <a:rPr lang="en-US" dirty="0">
                          <a:latin typeface="Cambria" pitchFamily="18"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Kashiram Kadam</a:t>
                      </a:r>
                    </a:p>
                  </a:txBody>
                  <a:tcPr/>
                </a:tc>
                <a:tc>
                  <a:txBody>
                    <a:bodyPr/>
                    <a:lstStyle/>
                    <a:p>
                      <a:r>
                        <a:rPr lang="en-US" dirty="0">
                          <a:latin typeface="Cambria" pitchFamily="18" charset="0"/>
                        </a:rPr>
                        <a:t>Lab. Asst.</a:t>
                      </a:r>
                    </a:p>
                  </a:txBody>
                  <a:tcPr/>
                </a:tc>
                <a:tc>
                  <a:txBody>
                    <a:bodyPr/>
                    <a:lstStyle/>
                    <a:p>
                      <a:r>
                        <a:rPr lang="en-US" dirty="0">
                          <a:latin typeface="Cambria" pitchFamily="18" charset="0"/>
                        </a:rPr>
                        <a:t>M.A.,</a:t>
                      </a:r>
                      <a:r>
                        <a:rPr lang="en-US" baseline="0" dirty="0">
                          <a:latin typeface="Cambria" pitchFamily="18" charset="0"/>
                        </a:rPr>
                        <a:t> DIT, Ms-CIT</a:t>
                      </a:r>
                      <a:endParaRPr lang="en-US" dirty="0">
                        <a:latin typeface="Cambria" pitchFamily="18" charset="0"/>
                      </a:endParaRPr>
                    </a:p>
                  </a:txBody>
                  <a:tcPr/>
                </a:tc>
                <a:extLst>
                  <a:ext uri="{0D108BD9-81ED-4DB2-BD59-A6C34878D82A}">
                    <a16:rowId xmlns:a16="http://schemas.microsoft.com/office/drawing/2014/main" val="10001"/>
                  </a:ext>
                </a:extLst>
              </a:tr>
              <a:tr h="470807">
                <a:tc>
                  <a:txBody>
                    <a:bodyPr/>
                    <a:lstStyle/>
                    <a:p>
                      <a:pPr algn="ctr"/>
                      <a:r>
                        <a:rPr lang="en-US" dirty="0">
                          <a:latin typeface="Cambria" pitchFamily="18" charset="0"/>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Trupti Kulkarni</a:t>
                      </a:r>
                    </a:p>
                  </a:txBody>
                  <a:tcPr/>
                </a:tc>
                <a:tc>
                  <a:txBody>
                    <a:bodyPr/>
                    <a:lstStyle/>
                    <a:p>
                      <a:r>
                        <a:rPr lang="en-US" dirty="0">
                          <a:latin typeface="Cambria" pitchFamily="18" charset="0"/>
                        </a:rPr>
                        <a:t>Lab. Asst.</a:t>
                      </a:r>
                    </a:p>
                  </a:txBody>
                  <a:tcPr/>
                </a:tc>
                <a:tc>
                  <a:txBody>
                    <a:bodyPr/>
                    <a:lstStyle/>
                    <a:p>
                      <a:r>
                        <a:rPr lang="en-US" dirty="0">
                          <a:latin typeface="Cambria" pitchFamily="18" charset="0"/>
                        </a:rPr>
                        <a:t>B.Sc.</a:t>
                      </a:r>
                    </a:p>
                  </a:txBody>
                  <a:tcPr/>
                </a:tc>
                <a:extLst>
                  <a:ext uri="{0D108BD9-81ED-4DB2-BD59-A6C34878D82A}">
                    <a16:rowId xmlns:a16="http://schemas.microsoft.com/office/drawing/2014/main" val="10002"/>
                  </a:ext>
                </a:extLst>
              </a:tr>
              <a:tr h="470807">
                <a:tc>
                  <a:txBody>
                    <a:bodyPr/>
                    <a:lstStyle/>
                    <a:p>
                      <a:pPr algn="ctr"/>
                      <a:r>
                        <a:rPr lang="en-US" dirty="0">
                          <a:latin typeface="Cambria" pitchFamily="18" charset="0"/>
                        </a:rPr>
                        <a:t>3</a:t>
                      </a:r>
                    </a:p>
                  </a:txBody>
                  <a:tcPr/>
                </a:tc>
                <a:tc>
                  <a:txBody>
                    <a:bodyPr/>
                    <a:lstStyle/>
                    <a:p>
                      <a:r>
                        <a:rPr lang="en-US" dirty="0">
                          <a:latin typeface="Cambria" pitchFamily="18" charset="0"/>
                        </a:rPr>
                        <a:t>Raju Gagada</a:t>
                      </a:r>
                    </a:p>
                  </a:txBody>
                  <a:tcPr/>
                </a:tc>
                <a:tc>
                  <a:txBody>
                    <a:bodyPr/>
                    <a:lstStyle/>
                    <a:p>
                      <a:r>
                        <a:rPr lang="en-US" dirty="0">
                          <a:latin typeface="Cambria" pitchFamily="18" charset="0"/>
                        </a:rPr>
                        <a:t>Lab. Att.</a:t>
                      </a:r>
                    </a:p>
                  </a:txBody>
                  <a:tcPr/>
                </a:tc>
                <a:tc>
                  <a:txBody>
                    <a:bodyPr/>
                    <a:lstStyle/>
                    <a:p>
                      <a:r>
                        <a:rPr lang="en-US" dirty="0">
                          <a:latin typeface="Cambria" pitchFamily="18" charset="0"/>
                        </a:rPr>
                        <a:t>B.Sc.</a:t>
                      </a:r>
                    </a:p>
                  </a:txBody>
                  <a:tcPr/>
                </a:tc>
                <a:extLst>
                  <a:ext uri="{0D108BD9-81ED-4DB2-BD59-A6C34878D82A}">
                    <a16:rowId xmlns:a16="http://schemas.microsoft.com/office/drawing/2014/main" val="10003"/>
                  </a:ext>
                </a:extLst>
              </a:tr>
              <a:tr h="470807">
                <a:tc>
                  <a:txBody>
                    <a:bodyPr/>
                    <a:lstStyle/>
                    <a:p>
                      <a:pPr algn="ctr"/>
                      <a:r>
                        <a:rPr lang="en-US" dirty="0">
                          <a:latin typeface="Cambria" pitchFamily="18" charset="0"/>
                        </a:rPr>
                        <a:t>4</a:t>
                      </a:r>
                    </a:p>
                  </a:txBody>
                  <a:tcPr/>
                </a:tc>
                <a:tc>
                  <a:txBody>
                    <a:bodyPr/>
                    <a:lstStyle/>
                    <a:p>
                      <a:r>
                        <a:rPr lang="en-US" dirty="0">
                          <a:latin typeface="Cambria" pitchFamily="18" charset="0"/>
                        </a:rPr>
                        <a:t>Nilesh Waghmare</a:t>
                      </a:r>
                    </a:p>
                  </a:txBody>
                  <a:tcPr/>
                </a:tc>
                <a:tc>
                  <a:txBody>
                    <a:bodyPr/>
                    <a:lstStyle/>
                    <a:p>
                      <a:r>
                        <a:rPr lang="en-US" dirty="0">
                          <a:latin typeface="Cambria" pitchFamily="18" charset="0"/>
                        </a:rPr>
                        <a:t>Lab . Att.</a:t>
                      </a:r>
                    </a:p>
                  </a:txBody>
                  <a:tcPr/>
                </a:tc>
                <a:tc>
                  <a:txBody>
                    <a:bodyPr/>
                    <a:lstStyle/>
                    <a:p>
                      <a:r>
                        <a:rPr lang="en-US" dirty="0">
                          <a:latin typeface="Cambria" pitchFamily="18" charset="0"/>
                        </a:rPr>
                        <a:t>B.A.</a:t>
                      </a:r>
                    </a:p>
                  </a:txBody>
                  <a:tcPr/>
                </a:tc>
                <a:extLst>
                  <a:ext uri="{0D108BD9-81ED-4DB2-BD59-A6C34878D82A}">
                    <a16:rowId xmlns:a16="http://schemas.microsoft.com/office/drawing/2014/main" val="10004"/>
                  </a:ext>
                </a:extLst>
              </a:tr>
              <a:tr h="470807">
                <a:tc>
                  <a:txBody>
                    <a:bodyPr/>
                    <a:lstStyle/>
                    <a:p>
                      <a:pPr algn="ctr"/>
                      <a:r>
                        <a:rPr lang="en-US" dirty="0">
                          <a:latin typeface="Cambria" pitchFamily="18" charset="0"/>
                        </a:rPr>
                        <a:t>5</a:t>
                      </a:r>
                    </a:p>
                  </a:txBody>
                  <a:tcPr/>
                </a:tc>
                <a:tc>
                  <a:txBody>
                    <a:bodyPr/>
                    <a:lstStyle/>
                    <a:p>
                      <a:r>
                        <a:rPr lang="en-US" baseline="0" dirty="0">
                          <a:latin typeface="Cambria" pitchFamily="18" charset="0"/>
                        </a:rPr>
                        <a:t>Chardutta </a:t>
                      </a:r>
                      <a:r>
                        <a:rPr lang="en-US" dirty="0">
                          <a:latin typeface="Cambria" pitchFamily="18" charset="0"/>
                        </a:rPr>
                        <a:t>Late</a:t>
                      </a:r>
                      <a:r>
                        <a:rPr lang="en-US" baseline="0" dirty="0">
                          <a:latin typeface="Cambria" pitchFamily="18" charset="0"/>
                        </a:rPr>
                        <a:t> </a:t>
                      </a:r>
                      <a:endParaRPr lang="en-US" dirty="0">
                        <a:latin typeface="Cambria" pitchFamily="18" charset="0"/>
                      </a:endParaRPr>
                    </a:p>
                  </a:txBody>
                  <a:tcPr/>
                </a:tc>
                <a:tc>
                  <a:txBody>
                    <a:bodyPr/>
                    <a:lstStyle/>
                    <a:p>
                      <a:r>
                        <a:rPr lang="en-US" dirty="0">
                          <a:latin typeface="Cambria" pitchFamily="18" charset="0"/>
                        </a:rPr>
                        <a:t>Lab. Att.</a:t>
                      </a:r>
                    </a:p>
                  </a:txBody>
                  <a:tcPr/>
                </a:tc>
                <a:tc>
                  <a:txBody>
                    <a:bodyPr/>
                    <a:lstStyle/>
                    <a:p>
                      <a:r>
                        <a:rPr lang="en-US" dirty="0">
                          <a:latin typeface="Cambria" pitchFamily="18" charset="0"/>
                        </a:rPr>
                        <a:t>M.A.</a:t>
                      </a:r>
                    </a:p>
                  </a:txBody>
                  <a:tcPr/>
                </a:tc>
                <a:extLst>
                  <a:ext uri="{0D108BD9-81ED-4DB2-BD59-A6C34878D82A}">
                    <a16:rowId xmlns:a16="http://schemas.microsoft.com/office/drawing/2014/main" val="10005"/>
                  </a:ext>
                </a:extLst>
              </a:tr>
              <a:tr h="470807">
                <a:tc>
                  <a:txBody>
                    <a:bodyPr/>
                    <a:lstStyle/>
                    <a:p>
                      <a:pPr algn="ctr"/>
                      <a:r>
                        <a:rPr lang="en-US" dirty="0">
                          <a:latin typeface="Cambria" pitchFamily="18" charset="0"/>
                        </a:rPr>
                        <a:t>6</a:t>
                      </a:r>
                    </a:p>
                  </a:txBody>
                  <a:tcPr/>
                </a:tc>
                <a:tc>
                  <a:txBody>
                    <a:bodyPr/>
                    <a:lstStyle/>
                    <a:p>
                      <a:r>
                        <a:rPr lang="en-US" dirty="0">
                          <a:latin typeface="Cambria" pitchFamily="18" charset="0"/>
                        </a:rPr>
                        <a:t>Satish Dodke</a:t>
                      </a:r>
                    </a:p>
                  </a:txBody>
                  <a:tcPr/>
                </a:tc>
                <a:tc>
                  <a:txBody>
                    <a:bodyPr/>
                    <a:lstStyle/>
                    <a:p>
                      <a:r>
                        <a:rPr lang="en-US" dirty="0">
                          <a:latin typeface="Cambria" pitchFamily="18" charset="0"/>
                        </a:rPr>
                        <a:t>Lab. Att.</a:t>
                      </a:r>
                    </a:p>
                  </a:txBody>
                  <a:tcPr/>
                </a:tc>
                <a:tc>
                  <a:txBody>
                    <a:bodyPr/>
                    <a:lstStyle/>
                    <a:p>
                      <a:r>
                        <a:rPr lang="en-US" dirty="0">
                          <a:latin typeface="Cambria" pitchFamily="18" charset="0"/>
                        </a:rPr>
                        <a:t>M.A.</a:t>
                      </a:r>
                    </a:p>
                  </a:txBody>
                  <a:tcPr/>
                </a:tc>
                <a:extLst>
                  <a:ext uri="{0D108BD9-81ED-4DB2-BD59-A6C34878D82A}">
                    <a16:rowId xmlns:a16="http://schemas.microsoft.com/office/drawing/2014/main" val="10006"/>
                  </a:ext>
                </a:extLst>
              </a:tr>
              <a:tr h="470807">
                <a:tc>
                  <a:txBody>
                    <a:bodyPr/>
                    <a:lstStyle/>
                    <a:p>
                      <a:pPr algn="ctr"/>
                      <a:r>
                        <a:rPr lang="en-US" dirty="0">
                          <a:latin typeface="Cambria" pitchFamily="18" charset="0"/>
                        </a:rPr>
                        <a:t>7</a:t>
                      </a:r>
                    </a:p>
                  </a:txBody>
                  <a:tcPr/>
                </a:tc>
                <a:tc>
                  <a:txBody>
                    <a:bodyPr/>
                    <a:lstStyle/>
                    <a:p>
                      <a:pPr marL="0" algn="l" defTabSz="914400" rtl="0" eaLnBrk="1" latinLnBrk="0" hangingPunct="1"/>
                      <a:r>
                        <a:rPr lang="en-US" sz="1800" kern="1200" dirty="0">
                          <a:solidFill>
                            <a:schemeClr val="dk1"/>
                          </a:solidFill>
                          <a:latin typeface="Cambria" pitchFamily="18" charset="0"/>
                          <a:ea typeface="+mn-ea"/>
                          <a:cs typeface="+mn-cs"/>
                        </a:rPr>
                        <a:t>Sunil Karote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Lab. Att.</a:t>
                      </a:r>
                      <a:endParaRPr lang="en-US" sz="1800" kern="1200" dirty="0">
                        <a:solidFill>
                          <a:schemeClr val="dk1"/>
                        </a:solidFill>
                        <a:latin typeface="Cambria" pitchFamily="18" charset="0"/>
                        <a:ea typeface="+mn-ea"/>
                        <a:cs typeface="+mn-cs"/>
                      </a:endParaRPr>
                    </a:p>
                  </a:txBody>
                  <a:tcPr/>
                </a:tc>
                <a:tc>
                  <a:txBody>
                    <a:bodyPr/>
                    <a:lstStyle/>
                    <a:p>
                      <a:pPr marL="0" algn="l" defTabSz="914400" rtl="0" eaLnBrk="1" latinLnBrk="0" hangingPunct="1"/>
                      <a:r>
                        <a:rPr lang="en-US" sz="1800" kern="1200" dirty="0">
                          <a:solidFill>
                            <a:schemeClr val="dk1"/>
                          </a:solidFill>
                          <a:latin typeface="Cambria" pitchFamily="18" charset="0"/>
                          <a:ea typeface="+mn-ea"/>
                          <a:cs typeface="+mn-cs"/>
                        </a:rPr>
                        <a:t>H.S.C., MS-CIT</a:t>
                      </a:r>
                    </a:p>
                  </a:txBody>
                  <a:tcPr/>
                </a:tc>
                <a:extLst>
                  <a:ext uri="{0D108BD9-81ED-4DB2-BD59-A6C34878D82A}">
                    <a16:rowId xmlns:a16="http://schemas.microsoft.com/office/drawing/2014/main" val="10007"/>
                  </a:ext>
                </a:extLst>
              </a:tr>
              <a:tr h="470807">
                <a:tc>
                  <a:txBody>
                    <a:bodyPr/>
                    <a:lstStyle/>
                    <a:p>
                      <a:pPr algn="ctr"/>
                      <a:r>
                        <a:rPr lang="en-US" dirty="0">
                          <a:latin typeface="Cambria" pitchFamily="18" charset="0"/>
                        </a:rPr>
                        <a:t>8</a:t>
                      </a:r>
                    </a:p>
                  </a:txBody>
                  <a:tcPr/>
                </a:tc>
                <a:tc>
                  <a:txBody>
                    <a:bodyPr/>
                    <a:lstStyle/>
                    <a:p>
                      <a:r>
                        <a:rPr lang="en-US" dirty="0">
                          <a:latin typeface="Cambria" pitchFamily="18" charset="0"/>
                        </a:rPr>
                        <a:t>Sandeep Erewad </a:t>
                      </a:r>
                    </a:p>
                  </a:txBody>
                  <a:tcPr/>
                </a:tc>
                <a:tc>
                  <a:txBody>
                    <a:bodyPr/>
                    <a:lstStyle/>
                    <a:p>
                      <a:r>
                        <a:rPr lang="en-US" dirty="0">
                          <a:latin typeface="Cambria" pitchFamily="18" charset="0"/>
                        </a:rPr>
                        <a:t>Lab . Att.</a:t>
                      </a:r>
                    </a:p>
                  </a:txBody>
                  <a:tcPr/>
                </a:tc>
                <a:tc>
                  <a:txBody>
                    <a:bodyPr/>
                    <a:lstStyle/>
                    <a:p>
                      <a:r>
                        <a:rPr lang="en-US" dirty="0">
                          <a:latin typeface="Cambria" pitchFamily="18" charset="0"/>
                        </a:rPr>
                        <a:t>B.A., MS-CIT</a:t>
                      </a:r>
                    </a:p>
                  </a:txBody>
                  <a:tcPr/>
                </a:tc>
                <a:extLst>
                  <a:ext uri="{0D108BD9-81ED-4DB2-BD59-A6C34878D82A}">
                    <a16:rowId xmlns:a16="http://schemas.microsoft.com/office/drawing/2014/main" val="10008"/>
                  </a:ext>
                </a:extLst>
              </a:tr>
              <a:tr h="470807">
                <a:tc>
                  <a:txBody>
                    <a:bodyPr/>
                    <a:lstStyle/>
                    <a:p>
                      <a:pPr algn="ctr"/>
                      <a:r>
                        <a:rPr lang="en-US" dirty="0">
                          <a:latin typeface="Cambria" pitchFamily="18" charset="0"/>
                        </a:rPr>
                        <a:t>9</a:t>
                      </a:r>
                    </a:p>
                  </a:txBody>
                  <a:tcPr/>
                </a:tc>
                <a:tc>
                  <a:txBody>
                    <a:bodyPr/>
                    <a:lstStyle/>
                    <a:p>
                      <a:r>
                        <a:rPr lang="en-US" dirty="0">
                          <a:latin typeface="Cambria" pitchFamily="18" charset="0"/>
                        </a:rPr>
                        <a:t>Raju Jadhav</a:t>
                      </a:r>
                    </a:p>
                  </a:txBody>
                  <a:tcPr/>
                </a:tc>
                <a:tc>
                  <a:txBody>
                    <a:bodyPr/>
                    <a:lstStyle/>
                    <a:p>
                      <a:r>
                        <a:rPr lang="en-US" dirty="0">
                          <a:latin typeface="Cambria" pitchFamily="18" charset="0"/>
                        </a:rPr>
                        <a:t>Lab. Att.</a:t>
                      </a:r>
                    </a:p>
                  </a:txBody>
                  <a:tcPr/>
                </a:tc>
                <a:tc>
                  <a:txBody>
                    <a:bodyPr/>
                    <a:lstStyle/>
                    <a:p>
                      <a:r>
                        <a:rPr lang="en-US" dirty="0">
                          <a:latin typeface="Cambria" pitchFamily="18" charset="0"/>
                        </a:rPr>
                        <a:t>S.S.C.</a:t>
                      </a:r>
                    </a:p>
                  </a:txBody>
                  <a:tcPr/>
                </a:tc>
                <a:extLst>
                  <a:ext uri="{0D108BD9-81ED-4DB2-BD59-A6C34878D82A}">
                    <a16:rowId xmlns:a16="http://schemas.microsoft.com/office/drawing/2014/main" val="10009"/>
                  </a:ext>
                </a:extLst>
              </a:tr>
              <a:tr h="470807">
                <a:tc>
                  <a:txBody>
                    <a:bodyPr/>
                    <a:lstStyle/>
                    <a:p>
                      <a:pPr algn="ctr"/>
                      <a:r>
                        <a:rPr lang="en-US" dirty="0">
                          <a:latin typeface="Cambria" pitchFamily="18" charset="0"/>
                        </a:rPr>
                        <a:t>10</a:t>
                      </a:r>
                    </a:p>
                  </a:txBody>
                  <a:tcPr/>
                </a:tc>
                <a:tc>
                  <a:txBody>
                    <a:bodyPr/>
                    <a:lstStyle/>
                    <a:p>
                      <a:r>
                        <a:rPr lang="en-US" dirty="0">
                          <a:latin typeface="Cambria" pitchFamily="18" charset="0"/>
                        </a:rPr>
                        <a:t>Sachin Kaldhonkar </a:t>
                      </a:r>
                    </a:p>
                  </a:txBody>
                  <a:tcPr/>
                </a:tc>
                <a:tc>
                  <a:txBody>
                    <a:bodyPr/>
                    <a:lstStyle/>
                    <a:p>
                      <a:r>
                        <a:rPr lang="en-US" dirty="0">
                          <a:latin typeface="Cambria" pitchFamily="18" charset="0"/>
                        </a:rPr>
                        <a:t>Lab . Att.</a:t>
                      </a:r>
                    </a:p>
                  </a:txBody>
                  <a:tcPr/>
                </a:tc>
                <a:tc>
                  <a:txBody>
                    <a:bodyPr/>
                    <a:lstStyle/>
                    <a:p>
                      <a:r>
                        <a:rPr lang="en-US" sz="1800" kern="1200" dirty="0">
                          <a:solidFill>
                            <a:schemeClr val="dk1"/>
                          </a:solidFill>
                          <a:latin typeface="Cambria" pitchFamily="18" charset="0"/>
                          <a:ea typeface="+mn-ea"/>
                          <a:cs typeface="+mn-cs"/>
                        </a:rPr>
                        <a:t>H.S.C</a:t>
                      </a:r>
                      <a:endParaRPr lang="en-US" dirty="0">
                        <a:latin typeface="Cambria" pitchFamily="18"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47796628"/>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3"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14400"/>
          </a:xfrm>
        </p:spPr>
        <p:txBody>
          <a:bodyPr/>
          <a:lstStyle/>
          <a:p>
            <a:pPr algn="ctr"/>
            <a:r>
              <a:rPr lang="en-US" b="1" dirty="0">
                <a:latin typeface="Cambria" pitchFamily="18" charset="0"/>
              </a:rPr>
              <a:t>Mission</a:t>
            </a:r>
          </a:p>
        </p:txBody>
      </p:sp>
      <p:sp>
        <p:nvSpPr>
          <p:cNvPr id="3" name="Content Placeholder 2"/>
          <p:cNvSpPr>
            <a:spLocks noGrp="1"/>
          </p:cNvSpPr>
          <p:nvPr>
            <p:ph sz="quarter" idx="13"/>
          </p:nvPr>
        </p:nvSpPr>
        <p:spPr>
          <a:xfrm>
            <a:off x="228600" y="914400"/>
            <a:ext cx="8686800" cy="5715000"/>
          </a:xfrm>
        </p:spPr>
        <p:txBody>
          <a:bodyPr>
            <a:normAutofit/>
          </a:bodyPr>
          <a:lstStyle/>
          <a:p>
            <a:r>
              <a:rPr lang="en-US" sz="2400" dirty="0">
                <a:latin typeface="Cambria" pitchFamily="18" charset="0"/>
              </a:rPr>
              <a:t>Providing administrative and logistical support for the College’s curriculum, reinforcing its academic policies, maintaining the integrity of its institutional and educational records, and facilitating a culture that preserves the values of the College and its community.</a:t>
            </a:r>
          </a:p>
          <a:p>
            <a:r>
              <a:rPr lang="en-US" sz="2400" dirty="0">
                <a:latin typeface="Cambria" pitchFamily="18" charset="0"/>
              </a:rPr>
              <a:t>To ensure quick &amp; efficient response to student expectations </a:t>
            </a:r>
          </a:p>
          <a:p>
            <a:r>
              <a:rPr lang="en-US" sz="2400" dirty="0">
                <a:latin typeface="Cambria" pitchFamily="18" charset="0"/>
              </a:rPr>
              <a:t>To adopt latest  technology on a continuous basis.</a:t>
            </a:r>
          </a:p>
          <a:p>
            <a:r>
              <a:rPr lang="en-US" sz="2400" dirty="0">
                <a:latin typeface="Cambria" pitchFamily="18" charset="0"/>
              </a:rPr>
              <a:t>To build pro-active, professional and involved work force in the office.</a:t>
            </a:r>
          </a:p>
          <a:p>
            <a:r>
              <a:rPr lang="en-US" sz="2400" dirty="0">
                <a:latin typeface="Cambria" pitchFamily="18" charset="0"/>
              </a:rPr>
              <a:t>To enhance the staff members moral through best practices and corporate governance </a:t>
            </a:r>
          </a:p>
        </p:txBody>
      </p:sp>
    </p:spTree>
    <p:extLst>
      <p:ext uri="{BB962C8B-B14F-4D97-AF65-F5344CB8AC3E}">
        <p14:creationId xmlns:p14="http://schemas.microsoft.com/office/powerpoint/2010/main" val="3313852302"/>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3" name="chimes.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0403611"/>
              </p:ext>
            </p:extLst>
          </p:nvPr>
        </p:nvGraphicFramePr>
        <p:xfrm>
          <a:off x="683568" y="1081622"/>
          <a:ext cx="7848871" cy="4785778"/>
        </p:xfrm>
        <a:graphic>
          <a:graphicData uri="http://schemas.openxmlformats.org/drawingml/2006/table">
            <a:tbl>
              <a:tblPr firstRow="1" bandRow="1">
                <a:tableStyleId>{5C22544A-7EE6-4342-B048-85BDC9FD1C3A}</a:tableStyleId>
              </a:tblPr>
              <a:tblGrid>
                <a:gridCol w="919840">
                  <a:extLst>
                    <a:ext uri="{9D8B030D-6E8A-4147-A177-3AD203B41FA5}">
                      <a16:colId xmlns:a16="http://schemas.microsoft.com/office/drawing/2014/main" val="20000"/>
                    </a:ext>
                  </a:extLst>
                </a:gridCol>
                <a:gridCol w="3035473">
                  <a:extLst>
                    <a:ext uri="{9D8B030D-6E8A-4147-A177-3AD203B41FA5}">
                      <a16:colId xmlns:a16="http://schemas.microsoft.com/office/drawing/2014/main" val="20001"/>
                    </a:ext>
                  </a:extLst>
                </a:gridCol>
                <a:gridCol w="1517295">
                  <a:extLst>
                    <a:ext uri="{9D8B030D-6E8A-4147-A177-3AD203B41FA5}">
                      <a16:colId xmlns:a16="http://schemas.microsoft.com/office/drawing/2014/main" val="20002"/>
                    </a:ext>
                  </a:extLst>
                </a:gridCol>
                <a:gridCol w="2376263">
                  <a:extLst>
                    <a:ext uri="{9D8B030D-6E8A-4147-A177-3AD203B41FA5}">
                      <a16:colId xmlns:a16="http://schemas.microsoft.com/office/drawing/2014/main" val="20003"/>
                    </a:ext>
                  </a:extLst>
                </a:gridCol>
              </a:tblGrid>
              <a:tr h="548515">
                <a:tc gridSpan="4">
                  <a:txBody>
                    <a:bodyPr/>
                    <a:lstStyle/>
                    <a:p>
                      <a:pPr algn="ctr"/>
                      <a:r>
                        <a:rPr lang="en-US" dirty="0">
                          <a:latin typeface="Cambria" pitchFamily="18" charset="0"/>
                        </a:rPr>
                        <a:t>Laboratory Staff</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70807">
                <a:tc>
                  <a:txBody>
                    <a:bodyPr/>
                    <a:lstStyle/>
                    <a:p>
                      <a:pPr algn="ctr"/>
                      <a:r>
                        <a:rPr lang="en-US" dirty="0">
                          <a:latin typeface="Cambria" pitchFamily="18" charset="0"/>
                        </a:rPr>
                        <a:t>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Kumar Bahirat</a:t>
                      </a:r>
                    </a:p>
                  </a:txBody>
                  <a:tcPr/>
                </a:tc>
                <a:tc>
                  <a:txBody>
                    <a:bodyPr/>
                    <a:lstStyle/>
                    <a:p>
                      <a:pPr algn="ctr"/>
                      <a:r>
                        <a:rPr lang="en-US" dirty="0">
                          <a:latin typeface="Cambria" pitchFamily="18" charset="0"/>
                        </a:rPr>
                        <a:t>Lab. Att.</a:t>
                      </a:r>
                    </a:p>
                  </a:txBody>
                  <a:tcPr/>
                </a:tc>
                <a:tc>
                  <a:txBody>
                    <a:bodyPr/>
                    <a:lstStyle/>
                    <a:p>
                      <a:r>
                        <a:rPr lang="en-US" dirty="0">
                          <a:latin typeface="Cambria" pitchFamily="18" charset="0"/>
                        </a:rPr>
                        <a:t>S.S.C.</a:t>
                      </a:r>
                      <a:r>
                        <a:rPr lang="en-US" baseline="0" dirty="0">
                          <a:latin typeface="Cambria" pitchFamily="18" charset="0"/>
                        </a:rPr>
                        <a:t> Fail</a:t>
                      </a:r>
                      <a:endParaRPr lang="en-US" dirty="0">
                        <a:latin typeface="Cambria" pitchFamily="18" charset="0"/>
                      </a:endParaRPr>
                    </a:p>
                  </a:txBody>
                  <a:tcPr/>
                </a:tc>
                <a:extLst>
                  <a:ext uri="{0D108BD9-81ED-4DB2-BD59-A6C34878D82A}">
                    <a16:rowId xmlns:a16="http://schemas.microsoft.com/office/drawing/2014/main" val="10001"/>
                  </a:ext>
                </a:extLst>
              </a:tr>
              <a:tr h="470807">
                <a:tc>
                  <a:txBody>
                    <a:bodyPr/>
                    <a:lstStyle/>
                    <a:p>
                      <a:pPr algn="ctr"/>
                      <a:r>
                        <a:rPr lang="en-US" dirty="0">
                          <a:latin typeface="Cambria" pitchFamily="18" charset="0"/>
                        </a:rPr>
                        <a:t>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Sachin Gaikwad</a:t>
                      </a:r>
                    </a:p>
                  </a:txBody>
                  <a:tcPr/>
                </a:tc>
                <a:tc>
                  <a:txBody>
                    <a:bodyPr/>
                    <a:lstStyle/>
                    <a:p>
                      <a:pPr algn="ctr"/>
                      <a:r>
                        <a:rPr lang="en-US" dirty="0">
                          <a:latin typeface="Cambria" pitchFamily="18" charset="0"/>
                        </a:rPr>
                        <a:t>Lab . Att.</a:t>
                      </a:r>
                    </a:p>
                  </a:txBody>
                  <a:tcPr/>
                </a:tc>
                <a:tc>
                  <a:txBody>
                    <a:bodyPr/>
                    <a:lstStyle/>
                    <a:p>
                      <a:r>
                        <a:rPr lang="en-US" dirty="0">
                          <a:latin typeface="Cambria" pitchFamily="18" charset="0"/>
                        </a:rPr>
                        <a:t>S.S.C.</a:t>
                      </a:r>
                    </a:p>
                  </a:txBody>
                  <a:tcPr/>
                </a:tc>
                <a:extLst>
                  <a:ext uri="{0D108BD9-81ED-4DB2-BD59-A6C34878D82A}">
                    <a16:rowId xmlns:a16="http://schemas.microsoft.com/office/drawing/2014/main" val="10002"/>
                  </a:ext>
                </a:extLst>
              </a:tr>
              <a:tr h="470807">
                <a:tc>
                  <a:txBody>
                    <a:bodyPr/>
                    <a:lstStyle/>
                    <a:p>
                      <a:pPr algn="ctr"/>
                      <a:r>
                        <a:rPr lang="en-US" dirty="0">
                          <a:latin typeface="Cambria" pitchFamily="18" charset="0"/>
                        </a:rPr>
                        <a:t>13</a:t>
                      </a:r>
                    </a:p>
                  </a:txBody>
                  <a:tcPr/>
                </a:tc>
                <a:tc>
                  <a:txBody>
                    <a:bodyPr/>
                    <a:lstStyle/>
                    <a:p>
                      <a:r>
                        <a:rPr lang="en-US" dirty="0">
                          <a:latin typeface="Cambria" pitchFamily="18" charset="0"/>
                        </a:rPr>
                        <a:t>Vitthal Pujari</a:t>
                      </a:r>
                    </a:p>
                  </a:txBody>
                  <a:tcPr/>
                </a:tc>
                <a:tc>
                  <a:txBody>
                    <a:bodyPr/>
                    <a:lstStyle/>
                    <a:p>
                      <a:pPr algn="ctr"/>
                      <a:r>
                        <a:rPr lang="en-US" dirty="0">
                          <a:latin typeface="Cambria" pitchFamily="18" charset="0"/>
                        </a:rPr>
                        <a:t>Lab. Att.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S.S.C.</a:t>
                      </a:r>
                    </a:p>
                  </a:txBody>
                  <a:tcPr/>
                </a:tc>
                <a:extLst>
                  <a:ext uri="{0D108BD9-81ED-4DB2-BD59-A6C34878D82A}">
                    <a16:rowId xmlns:a16="http://schemas.microsoft.com/office/drawing/2014/main" val="10003"/>
                  </a:ext>
                </a:extLst>
              </a:tr>
              <a:tr h="470807">
                <a:tc>
                  <a:txBody>
                    <a:bodyPr/>
                    <a:lstStyle/>
                    <a:p>
                      <a:pPr algn="ctr"/>
                      <a:r>
                        <a:rPr lang="en-US" dirty="0">
                          <a:latin typeface="Cambria" pitchFamily="18" charset="0"/>
                        </a:rPr>
                        <a:t>14</a:t>
                      </a:r>
                    </a:p>
                  </a:txBody>
                  <a:tcPr/>
                </a:tc>
                <a:tc>
                  <a:txBody>
                    <a:bodyPr/>
                    <a:lstStyle/>
                    <a:p>
                      <a:r>
                        <a:rPr lang="en-US" dirty="0">
                          <a:latin typeface="Cambria" pitchFamily="18" charset="0"/>
                        </a:rPr>
                        <a:t>Rajendra Borade </a:t>
                      </a:r>
                    </a:p>
                  </a:txBody>
                  <a:tcPr/>
                </a:tc>
                <a:tc>
                  <a:txBody>
                    <a:bodyPr/>
                    <a:lstStyle/>
                    <a:p>
                      <a:pPr algn="ctr"/>
                      <a:r>
                        <a:rPr lang="en-US" dirty="0">
                          <a:latin typeface="Cambria" pitchFamily="18" charset="0"/>
                        </a:rPr>
                        <a:t>Lab. Att.</a:t>
                      </a:r>
                    </a:p>
                  </a:txBody>
                  <a:tcPr/>
                </a:tc>
                <a:tc>
                  <a:txBody>
                    <a:bodyPr/>
                    <a:lstStyle/>
                    <a:p>
                      <a:r>
                        <a:rPr lang="en-US" dirty="0">
                          <a:latin typeface="Cambria" pitchFamily="18" charset="0"/>
                        </a:rPr>
                        <a:t>H.S.C.</a:t>
                      </a:r>
                    </a:p>
                  </a:txBody>
                  <a:tcPr/>
                </a:tc>
                <a:extLst>
                  <a:ext uri="{0D108BD9-81ED-4DB2-BD59-A6C34878D82A}">
                    <a16:rowId xmlns:a16="http://schemas.microsoft.com/office/drawing/2014/main" val="10004"/>
                  </a:ext>
                </a:extLst>
              </a:tr>
              <a:tr h="470807">
                <a:tc>
                  <a:txBody>
                    <a:bodyPr/>
                    <a:lstStyle/>
                    <a:p>
                      <a:pPr algn="ctr"/>
                      <a:r>
                        <a:rPr lang="en-US" dirty="0">
                          <a:latin typeface="Cambria" pitchFamily="18" charset="0"/>
                        </a:rPr>
                        <a:t>15</a:t>
                      </a:r>
                    </a:p>
                  </a:txBody>
                  <a:tcPr/>
                </a:tc>
                <a:tc>
                  <a:txBody>
                    <a:bodyPr/>
                    <a:lstStyle/>
                    <a:p>
                      <a:r>
                        <a:rPr lang="en-US" dirty="0">
                          <a:latin typeface="Cambria" pitchFamily="18" charset="0"/>
                        </a:rPr>
                        <a:t>Navnath Shelke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Lab. Att.</a:t>
                      </a:r>
                      <a:endParaRPr lang="en-US" sz="1800" kern="1200" dirty="0">
                        <a:solidFill>
                          <a:schemeClr val="dk1"/>
                        </a:solidFill>
                        <a:latin typeface="Cambria" pitchFamily="18"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H.S.C.</a:t>
                      </a:r>
                    </a:p>
                  </a:txBody>
                  <a:tcPr/>
                </a:tc>
                <a:extLst>
                  <a:ext uri="{0D108BD9-81ED-4DB2-BD59-A6C34878D82A}">
                    <a16:rowId xmlns:a16="http://schemas.microsoft.com/office/drawing/2014/main" val="10005"/>
                  </a:ext>
                </a:extLst>
              </a:tr>
              <a:tr h="470807">
                <a:tc>
                  <a:txBody>
                    <a:bodyPr/>
                    <a:lstStyle/>
                    <a:p>
                      <a:pPr algn="ctr"/>
                      <a:r>
                        <a:rPr lang="en-US" dirty="0">
                          <a:latin typeface="Cambria" pitchFamily="18" charset="0"/>
                        </a:rPr>
                        <a:t>16</a:t>
                      </a:r>
                    </a:p>
                  </a:txBody>
                  <a:tcPr/>
                </a:tc>
                <a:tc>
                  <a:txBody>
                    <a:bodyPr/>
                    <a:lstStyle/>
                    <a:p>
                      <a:r>
                        <a:rPr lang="en-US" dirty="0">
                          <a:latin typeface="Cambria" pitchFamily="18" charset="0"/>
                        </a:rPr>
                        <a:t>Vikas Jadhav</a:t>
                      </a:r>
                    </a:p>
                  </a:txBody>
                  <a:tcPr/>
                </a:tc>
                <a:tc>
                  <a:txBody>
                    <a:bodyPr/>
                    <a:lstStyle/>
                    <a:p>
                      <a:pPr algn="ctr"/>
                      <a:r>
                        <a:rPr lang="en-US" dirty="0">
                          <a:latin typeface="Cambria" pitchFamily="18" charset="0"/>
                        </a:rPr>
                        <a:t>Lab . Att.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H.S.C., MS-CIT</a:t>
                      </a:r>
                    </a:p>
                  </a:txBody>
                  <a:tcPr/>
                </a:tc>
                <a:extLst>
                  <a:ext uri="{0D108BD9-81ED-4DB2-BD59-A6C34878D82A}">
                    <a16:rowId xmlns:a16="http://schemas.microsoft.com/office/drawing/2014/main" val="10006"/>
                  </a:ext>
                </a:extLst>
              </a:tr>
              <a:tr h="470807">
                <a:tc>
                  <a:txBody>
                    <a:bodyPr/>
                    <a:lstStyle/>
                    <a:p>
                      <a:pPr algn="ctr"/>
                      <a:r>
                        <a:rPr lang="en-US" dirty="0">
                          <a:latin typeface="Cambria" pitchFamily="18" charset="0"/>
                        </a:rPr>
                        <a:t>17</a:t>
                      </a:r>
                    </a:p>
                  </a:txBody>
                  <a:tcPr/>
                </a:tc>
                <a:tc>
                  <a:txBody>
                    <a:bodyPr/>
                    <a:lstStyle/>
                    <a:p>
                      <a:pPr marL="0" algn="l" defTabSz="914400" rtl="0" eaLnBrk="1" latinLnBrk="0" hangingPunct="1"/>
                      <a:r>
                        <a:rPr lang="en-US" sz="1800" kern="1200" dirty="0">
                          <a:solidFill>
                            <a:schemeClr val="dk1"/>
                          </a:solidFill>
                          <a:latin typeface="Cambria" pitchFamily="18" charset="0"/>
                          <a:ea typeface="+mn-ea"/>
                          <a:cs typeface="+mn-cs"/>
                        </a:rPr>
                        <a:t>Prakash Patole</a:t>
                      </a:r>
                    </a:p>
                  </a:txBody>
                  <a:tcPr/>
                </a:tc>
                <a:tc>
                  <a:txBody>
                    <a:bodyPr/>
                    <a:lstStyle/>
                    <a:p>
                      <a:pPr algn="ctr"/>
                      <a:r>
                        <a:rPr lang="en-US" dirty="0">
                          <a:latin typeface="Cambria" pitchFamily="18" charset="0"/>
                        </a:rPr>
                        <a:t>Lab. Att.</a:t>
                      </a:r>
                    </a:p>
                  </a:txBody>
                  <a:tcPr/>
                </a:tc>
                <a:tc>
                  <a:txBody>
                    <a:bodyPr/>
                    <a:lstStyle/>
                    <a:p>
                      <a:r>
                        <a:rPr lang="en-US" dirty="0">
                          <a:latin typeface="Cambria" pitchFamily="18" charset="0"/>
                        </a:rPr>
                        <a:t>H.S.C.</a:t>
                      </a:r>
                    </a:p>
                  </a:txBody>
                  <a:tcPr/>
                </a:tc>
                <a:extLst>
                  <a:ext uri="{0D108BD9-81ED-4DB2-BD59-A6C34878D82A}">
                    <a16:rowId xmlns:a16="http://schemas.microsoft.com/office/drawing/2014/main" val="10007"/>
                  </a:ext>
                </a:extLst>
              </a:tr>
              <a:tr h="470807">
                <a:tc>
                  <a:txBody>
                    <a:bodyPr/>
                    <a:lstStyle/>
                    <a:p>
                      <a:pPr algn="ctr"/>
                      <a:r>
                        <a:rPr lang="en-US" dirty="0">
                          <a:latin typeface="Cambria" pitchFamily="18" charset="0"/>
                        </a:rPr>
                        <a:t>18</a:t>
                      </a:r>
                    </a:p>
                  </a:txBody>
                  <a:tcPr/>
                </a:tc>
                <a:tc>
                  <a:txBody>
                    <a:bodyPr/>
                    <a:lstStyle/>
                    <a:p>
                      <a:r>
                        <a:rPr lang="en-US" dirty="0">
                          <a:latin typeface="Cambria" pitchFamily="18" charset="0"/>
                        </a:rPr>
                        <a:t>Sandeep Bahirat</a:t>
                      </a:r>
                    </a:p>
                  </a:txBody>
                  <a:tcPr/>
                </a:tc>
                <a:tc>
                  <a:txBody>
                    <a:bodyPr/>
                    <a:lstStyle/>
                    <a:p>
                      <a:pPr algn="ctr"/>
                      <a:r>
                        <a:rPr lang="en-US" dirty="0">
                          <a:latin typeface="Cambria" pitchFamily="18" charset="0"/>
                        </a:rPr>
                        <a:t>Lab . Att.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H.S.C.</a:t>
                      </a:r>
                    </a:p>
                  </a:txBody>
                  <a:tcPr/>
                </a:tc>
                <a:extLst>
                  <a:ext uri="{0D108BD9-81ED-4DB2-BD59-A6C34878D82A}">
                    <a16:rowId xmlns:a16="http://schemas.microsoft.com/office/drawing/2014/main" val="10008"/>
                  </a:ext>
                </a:extLst>
              </a:tr>
              <a:tr h="470807">
                <a:tc>
                  <a:txBody>
                    <a:bodyPr/>
                    <a:lstStyle/>
                    <a:p>
                      <a:pPr algn="ctr"/>
                      <a:r>
                        <a:rPr lang="en-US" dirty="0">
                          <a:latin typeface="Cambria" pitchFamily="18" charset="0"/>
                        </a:rPr>
                        <a:t>19</a:t>
                      </a:r>
                    </a:p>
                  </a:txBody>
                  <a:tcPr/>
                </a:tc>
                <a:tc>
                  <a:txBody>
                    <a:bodyPr/>
                    <a:lstStyle/>
                    <a:p>
                      <a:r>
                        <a:rPr lang="en-US" dirty="0">
                          <a:latin typeface="Cambria" pitchFamily="18" charset="0"/>
                        </a:rPr>
                        <a:t>Damodar Kolekar</a:t>
                      </a:r>
                    </a:p>
                  </a:txBody>
                  <a:tcPr/>
                </a:tc>
                <a:tc>
                  <a:txBody>
                    <a:bodyPr/>
                    <a:lstStyle/>
                    <a:p>
                      <a:pPr algn="ctr"/>
                      <a:r>
                        <a:rPr lang="en-US" dirty="0">
                          <a:latin typeface="Cambria" pitchFamily="18" charset="0"/>
                        </a:rPr>
                        <a:t>Lab. Att.</a:t>
                      </a:r>
                    </a:p>
                  </a:txBody>
                  <a:tcPr/>
                </a:tc>
                <a:tc>
                  <a:txBody>
                    <a:bodyPr/>
                    <a:lstStyle/>
                    <a:p>
                      <a:r>
                        <a:rPr lang="en-US" dirty="0">
                          <a:latin typeface="Cambria" pitchFamily="18" charset="0"/>
                        </a:rPr>
                        <a:t>S.S.C.</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94220013"/>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3" name="chimes.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84921001"/>
              </p:ext>
            </p:extLst>
          </p:nvPr>
        </p:nvGraphicFramePr>
        <p:xfrm>
          <a:off x="683568" y="685800"/>
          <a:ext cx="7848872" cy="5156837"/>
        </p:xfrm>
        <a:graphic>
          <a:graphicData uri="http://schemas.openxmlformats.org/drawingml/2006/table">
            <a:tbl>
              <a:tblPr firstRow="1" bandRow="1">
                <a:tableStyleId>{5C22544A-7EE6-4342-B048-85BDC9FD1C3A}</a:tableStyleId>
              </a:tblPr>
              <a:tblGrid>
                <a:gridCol w="1140270">
                  <a:extLst>
                    <a:ext uri="{9D8B030D-6E8A-4147-A177-3AD203B41FA5}">
                      <a16:colId xmlns:a16="http://schemas.microsoft.com/office/drawing/2014/main" val="20000"/>
                    </a:ext>
                  </a:extLst>
                </a:gridCol>
                <a:gridCol w="3762892">
                  <a:extLst>
                    <a:ext uri="{9D8B030D-6E8A-4147-A177-3AD203B41FA5}">
                      <a16:colId xmlns:a16="http://schemas.microsoft.com/office/drawing/2014/main" val="20001"/>
                    </a:ext>
                  </a:extLst>
                </a:gridCol>
                <a:gridCol w="2945710">
                  <a:extLst>
                    <a:ext uri="{9D8B030D-6E8A-4147-A177-3AD203B41FA5}">
                      <a16:colId xmlns:a16="http://schemas.microsoft.com/office/drawing/2014/main" val="20002"/>
                    </a:ext>
                  </a:extLst>
                </a:gridCol>
              </a:tblGrid>
              <a:tr h="548515">
                <a:tc gridSpan="3">
                  <a:txBody>
                    <a:bodyPr/>
                    <a:lstStyle/>
                    <a:p>
                      <a:pPr algn="ctr"/>
                      <a:r>
                        <a:rPr lang="en-US" dirty="0">
                          <a:latin typeface="Cambria" pitchFamily="18" charset="0"/>
                        </a:rPr>
                        <a:t>PEON</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70807">
                <a:tc>
                  <a:txBody>
                    <a:bodyPr/>
                    <a:lstStyle/>
                    <a:p>
                      <a:pPr algn="ctr"/>
                      <a:r>
                        <a:rPr lang="en-US" dirty="0">
                          <a:latin typeface="Cambria" pitchFamily="18"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Hagawane Rajkumar</a:t>
                      </a:r>
                    </a:p>
                  </a:txBody>
                  <a:tcPr/>
                </a:tc>
                <a:tc>
                  <a:txBody>
                    <a:bodyPr/>
                    <a:lstStyle/>
                    <a:p>
                      <a:r>
                        <a:rPr lang="en-US" dirty="0">
                          <a:latin typeface="Cambria" pitchFamily="18" charset="0"/>
                        </a:rPr>
                        <a:t>S.S.C. Fail</a:t>
                      </a:r>
                    </a:p>
                  </a:txBody>
                  <a:tcPr/>
                </a:tc>
                <a:extLst>
                  <a:ext uri="{0D108BD9-81ED-4DB2-BD59-A6C34878D82A}">
                    <a16:rowId xmlns:a16="http://schemas.microsoft.com/office/drawing/2014/main" val="10001"/>
                  </a:ext>
                </a:extLst>
              </a:tr>
              <a:tr h="470807">
                <a:tc>
                  <a:txBody>
                    <a:bodyPr/>
                    <a:lstStyle/>
                    <a:p>
                      <a:pPr algn="ctr"/>
                      <a:r>
                        <a:rPr lang="en-US" dirty="0">
                          <a:latin typeface="Cambria" pitchFamily="18" charset="0"/>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Joshi Prakash</a:t>
                      </a:r>
                    </a:p>
                  </a:txBody>
                  <a:tcPr/>
                </a:tc>
                <a:tc>
                  <a:txBody>
                    <a:bodyPr/>
                    <a:lstStyle/>
                    <a:p>
                      <a:r>
                        <a:rPr lang="en-US" dirty="0">
                          <a:latin typeface="Cambria" pitchFamily="18" charset="0"/>
                        </a:rPr>
                        <a:t>9</a:t>
                      </a:r>
                      <a:r>
                        <a:rPr lang="en-US" baseline="30000" dirty="0">
                          <a:latin typeface="Cambria" pitchFamily="18" charset="0"/>
                        </a:rPr>
                        <a:t>th</a:t>
                      </a:r>
                      <a:r>
                        <a:rPr lang="en-US" dirty="0">
                          <a:latin typeface="Cambria" pitchFamily="18" charset="0"/>
                        </a:rPr>
                        <a:t> Fail</a:t>
                      </a:r>
                    </a:p>
                  </a:txBody>
                  <a:tcPr/>
                </a:tc>
                <a:extLst>
                  <a:ext uri="{0D108BD9-81ED-4DB2-BD59-A6C34878D82A}">
                    <a16:rowId xmlns:a16="http://schemas.microsoft.com/office/drawing/2014/main" val="10002"/>
                  </a:ext>
                </a:extLst>
              </a:tr>
              <a:tr h="470807">
                <a:tc>
                  <a:txBody>
                    <a:bodyPr/>
                    <a:lstStyle/>
                    <a:p>
                      <a:pPr algn="ctr"/>
                      <a:r>
                        <a:rPr lang="en-US" dirty="0">
                          <a:latin typeface="Cambria" pitchFamily="18" charset="0"/>
                        </a:rPr>
                        <a:t>3</a:t>
                      </a:r>
                    </a:p>
                  </a:txBody>
                  <a:tcPr/>
                </a:tc>
                <a:tc>
                  <a:txBody>
                    <a:bodyPr/>
                    <a:lstStyle/>
                    <a:p>
                      <a:r>
                        <a:rPr lang="en-US" dirty="0">
                          <a:latin typeface="Cambria" pitchFamily="18" charset="0"/>
                        </a:rPr>
                        <a:t>Kanti Prasad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5</a:t>
                      </a:r>
                      <a:r>
                        <a:rPr lang="en-US" baseline="30000" dirty="0">
                          <a:latin typeface="Cambria" pitchFamily="18" charset="0"/>
                        </a:rPr>
                        <a:t>th</a:t>
                      </a:r>
                      <a:r>
                        <a:rPr lang="en-US" dirty="0">
                          <a:latin typeface="Cambria" pitchFamily="18" charset="0"/>
                        </a:rPr>
                        <a:t> Fail</a:t>
                      </a:r>
                    </a:p>
                  </a:txBody>
                  <a:tcPr/>
                </a:tc>
                <a:extLst>
                  <a:ext uri="{0D108BD9-81ED-4DB2-BD59-A6C34878D82A}">
                    <a16:rowId xmlns:a16="http://schemas.microsoft.com/office/drawing/2014/main" val="10003"/>
                  </a:ext>
                </a:extLst>
              </a:tr>
              <a:tr h="470807">
                <a:tc>
                  <a:txBody>
                    <a:bodyPr/>
                    <a:lstStyle/>
                    <a:p>
                      <a:pPr algn="ctr"/>
                      <a:r>
                        <a:rPr lang="en-US" dirty="0">
                          <a:latin typeface="Cambria" pitchFamily="18" charset="0"/>
                        </a:rPr>
                        <a:t>4</a:t>
                      </a:r>
                    </a:p>
                  </a:txBody>
                  <a:tcPr/>
                </a:tc>
                <a:tc>
                  <a:txBody>
                    <a:bodyPr/>
                    <a:lstStyle/>
                    <a:p>
                      <a:r>
                        <a:rPr lang="en-US" dirty="0">
                          <a:latin typeface="Cambria" pitchFamily="18" charset="0"/>
                        </a:rPr>
                        <a:t>Jadhav Baban</a:t>
                      </a:r>
                    </a:p>
                  </a:txBody>
                  <a:tcPr/>
                </a:tc>
                <a:tc>
                  <a:txBody>
                    <a:bodyPr/>
                    <a:lstStyle/>
                    <a:p>
                      <a:r>
                        <a:rPr lang="en-US" dirty="0">
                          <a:latin typeface="Cambria" pitchFamily="18" charset="0"/>
                        </a:rPr>
                        <a:t>7</a:t>
                      </a:r>
                      <a:r>
                        <a:rPr lang="en-US" baseline="30000" dirty="0">
                          <a:latin typeface="Cambria" pitchFamily="18" charset="0"/>
                        </a:rPr>
                        <a:t>th</a:t>
                      </a:r>
                      <a:r>
                        <a:rPr lang="en-US" dirty="0">
                          <a:latin typeface="Cambria" pitchFamily="18" charset="0"/>
                        </a:rPr>
                        <a:t> Pass</a:t>
                      </a:r>
                    </a:p>
                  </a:txBody>
                  <a:tcPr/>
                </a:tc>
                <a:extLst>
                  <a:ext uri="{0D108BD9-81ED-4DB2-BD59-A6C34878D82A}">
                    <a16:rowId xmlns:a16="http://schemas.microsoft.com/office/drawing/2014/main" val="10004"/>
                  </a:ext>
                </a:extLst>
              </a:tr>
              <a:tr h="376569">
                <a:tc>
                  <a:txBody>
                    <a:bodyPr/>
                    <a:lstStyle/>
                    <a:p>
                      <a:pPr algn="ctr"/>
                      <a:r>
                        <a:rPr lang="en-US" dirty="0">
                          <a:latin typeface="Cambria" pitchFamily="18" charset="0"/>
                        </a:rPr>
                        <a:t>5</a:t>
                      </a:r>
                    </a:p>
                  </a:txBody>
                  <a:tcPr/>
                </a:tc>
                <a:tc>
                  <a:txBody>
                    <a:bodyPr/>
                    <a:lstStyle/>
                    <a:p>
                      <a:r>
                        <a:rPr lang="en-US" dirty="0">
                          <a:latin typeface="Cambria" pitchFamily="18" charset="0"/>
                        </a:rPr>
                        <a:t>Zite Vishal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S.S.C. , MS-CIT</a:t>
                      </a:r>
                    </a:p>
                  </a:txBody>
                  <a:tcPr/>
                </a:tc>
                <a:extLst>
                  <a:ext uri="{0D108BD9-81ED-4DB2-BD59-A6C34878D82A}">
                    <a16:rowId xmlns:a16="http://schemas.microsoft.com/office/drawing/2014/main" val="10005"/>
                  </a:ext>
                </a:extLst>
              </a:tr>
              <a:tr h="470807">
                <a:tc>
                  <a:txBody>
                    <a:bodyPr/>
                    <a:lstStyle/>
                    <a:p>
                      <a:pPr algn="ctr"/>
                      <a:r>
                        <a:rPr lang="en-US" dirty="0">
                          <a:latin typeface="Cambria" pitchFamily="18" charset="0"/>
                        </a:rPr>
                        <a:t>6</a:t>
                      </a:r>
                    </a:p>
                  </a:txBody>
                  <a:tcPr/>
                </a:tc>
                <a:tc>
                  <a:txBody>
                    <a:bodyPr/>
                    <a:lstStyle/>
                    <a:p>
                      <a:r>
                        <a:rPr lang="en-US" dirty="0">
                          <a:latin typeface="Cambria" pitchFamily="18" charset="0"/>
                        </a:rPr>
                        <a:t>Gaikwad Sachin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S.S.C.</a:t>
                      </a:r>
                    </a:p>
                  </a:txBody>
                  <a:tcPr/>
                </a:tc>
                <a:extLst>
                  <a:ext uri="{0D108BD9-81ED-4DB2-BD59-A6C34878D82A}">
                    <a16:rowId xmlns:a16="http://schemas.microsoft.com/office/drawing/2014/main" val="10006"/>
                  </a:ext>
                </a:extLst>
              </a:tr>
              <a:tr h="465297">
                <a:tc>
                  <a:txBody>
                    <a:bodyPr/>
                    <a:lstStyle/>
                    <a:p>
                      <a:pPr algn="ctr"/>
                      <a:r>
                        <a:rPr lang="en-US" dirty="0">
                          <a:latin typeface="Cambria" pitchFamily="18" charset="0"/>
                        </a:rPr>
                        <a:t>7</a:t>
                      </a:r>
                    </a:p>
                  </a:txBody>
                  <a:tcPr/>
                </a:tc>
                <a:tc>
                  <a:txBody>
                    <a:bodyPr/>
                    <a:lstStyle/>
                    <a:p>
                      <a:pPr marL="0" algn="l" defTabSz="914400" rtl="0" eaLnBrk="1" latinLnBrk="0" hangingPunct="1"/>
                      <a:r>
                        <a:rPr lang="en-US" sz="1800" kern="1200" dirty="0">
                          <a:solidFill>
                            <a:schemeClr val="dk1"/>
                          </a:solidFill>
                          <a:latin typeface="Cambria" pitchFamily="18" charset="0"/>
                          <a:ea typeface="+mn-ea"/>
                          <a:cs typeface="+mn-cs"/>
                        </a:rPr>
                        <a:t>Shinde Pandurang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S.S.C. Fail</a:t>
                      </a:r>
                    </a:p>
                  </a:txBody>
                  <a:tcPr/>
                </a:tc>
                <a:extLst>
                  <a:ext uri="{0D108BD9-81ED-4DB2-BD59-A6C34878D82A}">
                    <a16:rowId xmlns:a16="http://schemas.microsoft.com/office/drawing/2014/main" val="10007"/>
                  </a:ext>
                </a:extLst>
              </a:tr>
              <a:tr h="470807">
                <a:tc>
                  <a:txBody>
                    <a:bodyPr/>
                    <a:lstStyle/>
                    <a:p>
                      <a:pPr algn="ctr"/>
                      <a:r>
                        <a:rPr lang="en-US" dirty="0">
                          <a:latin typeface="Cambria" pitchFamily="18" charset="0"/>
                        </a:rPr>
                        <a:t>8</a:t>
                      </a:r>
                    </a:p>
                  </a:txBody>
                  <a:tcPr/>
                </a:tc>
                <a:tc>
                  <a:txBody>
                    <a:bodyPr/>
                    <a:lstStyle/>
                    <a:p>
                      <a:r>
                        <a:rPr lang="en-US" dirty="0">
                          <a:latin typeface="Cambria" pitchFamily="18" charset="0"/>
                        </a:rPr>
                        <a:t>Sanjay Jadhav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S.S.C.</a:t>
                      </a:r>
                    </a:p>
                  </a:txBody>
                  <a:tcPr/>
                </a:tc>
                <a:extLst>
                  <a:ext uri="{0D108BD9-81ED-4DB2-BD59-A6C34878D82A}">
                    <a16:rowId xmlns:a16="http://schemas.microsoft.com/office/drawing/2014/main" val="10008"/>
                  </a:ext>
                </a:extLst>
              </a:tr>
              <a:tr h="470807">
                <a:tc>
                  <a:txBody>
                    <a:bodyPr/>
                    <a:lstStyle/>
                    <a:p>
                      <a:pPr algn="ctr"/>
                      <a:r>
                        <a:rPr lang="en-US" dirty="0">
                          <a:latin typeface="Cambria" pitchFamily="18" charset="0"/>
                        </a:rPr>
                        <a:t>9</a:t>
                      </a:r>
                    </a:p>
                  </a:txBody>
                  <a:tcPr/>
                </a:tc>
                <a:tc>
                  <a:txBody>
                    <a:bodyPr/>
                    <a:lstStyle/>
                    <a:p>
                      <a:r>
                        <a:rPr lang="en-US" dirty="0">
                          <a:latin typeface="Cambria" pitchFamily="18" charset="0"/>
                        </a:rPr>
                        <a:t>Joshi Sushant</a:t>
                      </a:r>
                    </a:p>
                  </a:txBody>
                  <a:tcPr/>
                </a:tc>
                <a:tc>
                  <a:txBody>
                    <a:bodyPr/>
                    <a:lstStyle/>
                    <a:p>
                      <a:r>
                        <a:rPr lang="en-US" dirty="0">
                          <a:latin typeface="Cambria" pitchFamily="18" charset="0"/>
                        </a:rPr>
                        <a:t>7</a:t>
                      </a:r>
                      <a:r>
                        <a:rPr lang="en-US" baseline="30000" dirty="0">
                          <a:latin typeface="Cambria" pitchFamily="18" charset="0"/>
                        </a:rPr>
                        <a:t>th</a:t>
                      </a:r>
                      <a:r>
                        <a:rPr lang="en-US" dirty="0">
                          <a:latin typeface="Cambria" pitchFamily="18" charset="0"/>
                        </a:rPr>
                        <a:t> </a:t>
                      </a:r>
                    </a:p>
                  </a:txBody>
                  <a:tcPr/>
                </a:tc>
                <a:extLst>
                  <a:ext uri="{0D108BD9-81ED-4DB2-BD59-A6C34878D82A}">
                    <a16:rowId xmlns:a16="http://schemas.microsoft.com/office/drawing/2014/main" val="10009"/>
                  </a:ext>
                </a:extLst>
              </a:tr>
              <a:tr h="470807">
                <a:tc>
                  <a:txBody>
                    <a:bodyPr/>
                    <a:lstStyle/>
                    <a:p>
                      <a:pPr algn="ctr"/>
                      <a:r>
                        <a:rPr lang="en-US" dirty="0">
                          <a:latin typeface="Cambria" pitchFamily="18" charset="0"/>
                        </a:rPr>
                        <a:t>10</a:t>
                      </a:r>
                    </a:p>
                  </a:txBody>
                  <a:tcPr/>
                </a:tc>
                <a:tc>
                  <a:txBody>
                    <a:bodyPr/>
                    <a:lstStyle/>
                    <a:p>
                      <a:r>
                        <a:rPr lang="en-US" dirty="0">
                          <a:latin typeface="Cambria" pitchFamily="18" charset="0"/>
                        </a:rPr>
                        <a:t>Smt. Swati Shibe</a:t>
                      </a:r>
                    </a:p>
                  </a:txBody>
                  <a:tcPr/>
                </a:tc>
                <a:tc>
                  <a:txBody>
                    <a:bodyPr/>
                    <a:lstStyle/>
                    <a:p>
                      <a:r>
                        <a:rPr lang="en-US" dirty="0">
                          <a:latin typeface="Cambria" pitchFamily="18" charset="0"/>
                        </a:rPr>
                        <a:t>8</a:t>
                      </a:r>
                      <a:r>
                        <a:rPr lang="en-US" baseline="30000" dirty="0">
                          <a:latin typeface="Cambria" pitchFamily="18" charset="0"/>
                        </a:rPr>
                        <a:t>th</a:t>
                      </a:r>
                      <a:r>
                        <a:rPr lang="en-US" dirty="0">
                          <a:latin typeface="Cambria" pitchFamily="18" charset="0"/>
                        </a:rPr>
                        <a:t> Pass</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72236945"/>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3" name="chimes.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40065375"/>
              </p:ext>
            </p:extLst>
          </p:nvPr>
        </p:nvGraphicFramePr>
        <p:xfrm>
          <a:off x="683568" y="1828800"/>
          <a:ext cx="7848872" cy="3279119"/>
        </p:xfrm>
        <a:graphic>
          <a:graphicData uri="http://schemas.openxmlformats.org/drawingml/2006/table">
            <a:tbl>
              <a:tblPr firstRow="1" bandRow="1">
                <a:tableStyleId>{5C22544A-7EE6-4342-B048-85BDC9FD1C3A}</a:tableStyleId>
              </a:tblPr>
              <a:tblGrid>
                <a:gridCol w="1140270">
                  <a:extLst>
                    <a:ext uri="{9D8B030D-6E8A-4147-A177-3AD203B41FA5}">
                      <a16:colId xmlns:a16="http://schemas.microsoft.com/office/drawing/2014/main" val="20000"/>
                    </a:ext>
                  </a:extLst>
                </a:gridCol>
                <a:gridCol w="3762892">
                  <a:extLst>
                    <a:ext uri="{9D8B030D-6E8A-4147-A177-3AD203B41FA5}">
                      <a16:colId xmlns:a16="http://schemas.microsoft.com/office/drawing/2014/main" val="20001"/>
                    </a:ext>
                  </a:extLst>
                </a:gridCol>
                <a:gridCol w="2945710">
                  <a:extLst>
                    <a:ext uri="{9D8B030D-6E8A-4147-A177-3AD203B41FA5}">
                      <a16:colId xmlns:a16="http://schemas.microsoft.com/office/drawing/2014/main" val="20002"/>
                    </a:ext>
                  </a:extLst>
                </a:gridCol>
              </a:tblGrid>
              <a:tr h="548515">
                <a:tc gridSpan="3">
                  <a:txBody>
                    <a:bodyPr/>
                    <a:lstStyle/>
                    <a:p>
                      <a:pPr algn="ctr"/>
                      <a:r>
                        <a:rPr lang="en-US" dirty="0">
                          <a:latin typeface="Cambria" pitchFamily="18" charset="0"/>
                        </a:rPr>
                        <a:t>PEON</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70807">
                <a:tc>
                  <a:txBody>
                    <a:bodyPr/>
                    <a:lstStyle/>
                    <a:p>
                      <a:pPr algn="ctr"/>
                      <a:r>
                        <a:rPr lang="en-US" dirty="0">
                          <a:latin typeface="Cambria" pitchFamily="18" charset="0"/>
                        </a:rPr>
                        <a:t>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Anup Ghume</a:t>
                      </a:r>
                    </a:p>
                  </a:txBody>
                  <a:tcPr/>
                </a:tc>
                <a:tc>
                  <a:txBody>
                    <a:bodyPr/>
                    <a:lstStyle/>
                    <a:p>
                      <a:r>
                        <a:rPr lang="en-US" dirty="0">
                          <a:latin typeface="Cambria" pitchFamily="18" charset="0"/>
                        </a:rPr>
                        <a:t>S.S.C.</a:t>
                      </a:r>
                    </a:p>
                  </a:txBody>
                  <a:tcPr/>
                </a:tc>
                <a:extLst>
                  <a:ext uri="{0D108BD9-81ED-4DB2-BD59-A6C34878D82A}">
                    <a16:rowId xmlns:a16="http://schemas.microsoft.com/office/drawing/2014/main" val="10001"/>
                  </a:ext>
                </a:extLst>
              </a:tr>
              <a:tr h="470807">
                <a:tc>
                  <a:txBody>
                    <a:bodyPr/>
                    <a:lstStyle/>
                    <a:p>
                      <a:pPr algn="ctr"/>
                      <a:r>
                        <a:rPr lang="en-US" dirty="0">
                          <a:latin typeface="Cambria" pitchFamily="18" charset="0"/>
                        </a:rPr>
                        <a:t>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ambria" pitchFamily="18" charset="0"/>
                        </a:rPr>
                        <a:t>Amol </a:t>
                      </a:r>
                      <a:r>
                        <a:rPr lang="en-US" dirty="0">
                          <a:latin typeface="Cambria" pitchFamily="18" charset="0"/>
                        </a:rPr>
                        <a:t>Korhalkar</a:t>
                      </a:r>
                    </a:p>
                  </a:txBody>
                  <a:tcPr/>
                </a:tc>
                <a:tc>
                  <a:txBody>
                    <a:bodyPr/>
                    <a:lstStyle/>
                    <a:p>
                      <a:r>
                        <a:rPr lang="en-US" dirty="0">
                          <a:latin typeface="Cambria" pitchFamily="18" charset="0"/>
                        </a:rPr>
                        <a:t>H.S.C., IIT</a:t>
                      </a:r>
                    </a:p>
                  </a:txBody>
                  <a:tcPr/>
                </a:tc>
                <a:extLst>
                  <a:ext uri="{0D108BD9-81ED-4DB2-BD59-A6C34878D82A}">
                    <a16:rowId xmlns:a16="http://schemas.microsoft.com/office/drawing/2014/main" val="10002"/>
                  </a:ext>
                </a:extLst>
              </a:tr>
              <a:tr h="470807">
                <a:tc>
                  <a:txBody>
                    <a:bodyPr/>
                    <a:lstStyle/>
                    <a:p>
                      <a:pPr algn="ctr"/>
                      <a:r>
                        <a:rPr lang="en-US" dirty="0">
                          <a:latin typeface="Cambria" pitchFamily="18" charset="0"/>
                        </a:rPr>
                        <a:t>13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Ashish Shindekar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S.S.C.</a:t>
                      </a:r>
                    </a:p>
                  </a:txBody>
                  <a:tcPr/>
                </a:tc>
                <a:extLst>
                  <a:ext uri="{0D108BD9-81ED-4DB2-BD59-A6C34878D82A}">
                    <a16:rowId xmlns:a16="http://schemas.microsoft.com/office/drawing/2014/main" val="10003"/>
                  </a:ext>
                </a:extLst>
              </a:tr>
              <a:tr h="470807">
                <a:tc>
                  <a:txBody>
                    <a:bodyPr/>
                    <a:lstStyle/>
                    <a:p>
                      <a:pPr algn="ctr"/>
                      <a:r>
                        <a:rPr lang="en-US" dirty="0">
                          <a:latin typeface="Cambria" pitchFamily="18" charset="0"/>
                        </a:rPr>
                        <a:t>14</a:t>
                      </a:r>
                    </a:p>
                  </a:txBody>
                  <a:tcPr/>
                </a:tc>
                <a:tc>
                  <a:txBody>
                    <a:bodyPr/>
                    <a:lstStyle/>
                    <a:p>
                      <a:r>
                        <a:rPr lang="en-US" dirty="0">
                          <a:latin typeface="Cambria" pitchFamily="18" charset="0"/>
                        </a:rPr>
                        <a:t>Rakesh More</a:t>
                      </a:r>
                    </a:p>
                  </a:txBody>
                  <a:tcPr/>
                </a:tc>
                <a:tc>
                  <a:txBody>
                    <a:bodyPr/>
                    <a:lstStyle/>
                    <a:p>
                      <a:r>
                        <a:rPr lang="en-US" dirty="0">
                          <a:latin typeface="Cambria" pitchFamily="18" charset="0"/>
                        </a:rPr>
                        <a:t>S.Y.</a:t>
                      </a:r>
                      <a:r>
                        <a:rPr lang="en-US" baseline="0" dirty="0">
                          <a:latin typeface="Cambria" pitchFamily="18" charset="0"/>
                        </a:rPr>
                        <a:t> B.Sc, MS-CIT</a:t>
                      </a:r>
                      <a:endParaRPr lang="en-US" dirty="0">
                        <a:latin typeface="Cambria" pitchFamily="18" charset="0"/>
                      </a:endParaRPr>
                    </a:p>
                  </a:txBody>
                  <a:tcPr/>
                </a:tc>
                <a:extLst>
                  <a:ext uri="{0D108BD9-81ED-4DB2-BD59-A6C34878D82A}">
                    <a16:rowId xmlns:a16="http://schemas.microsoft.com/office/drawing/2014/main" val="10004"/>
                  </a:ext>
                </a:extLst>
              </a:tr>
              <a:tr h="376569">
                <a:tc>
                  <a:txBody>
                    <a:bodyPr/>
                    <a:lstStyle/>
                    <a:p>
                      <a:pPr algn="ctr"/>
                      <a:r>
                        <a:rPr lang="en-US" dirty="0">
                          <a:latin typeface="Cambria" pitchFamily="18" charset="0"/>
                        </a:rPr>
                        <a:t>15</a:t>
                      </a:r>
                    </a:p>
                  </a:txBody>
                  <a:tcPr/>
                </a:tc>
                <a:tc>
                  <a:txBody>
                    <a:bodyPr/>
                    <a:lstStyle/>
                    <a:p>
                      <a:r>
                        <a:rPr lang="en-US" dirty="0">
                          <a:latin typeface="Cambria" pitchFamily="18" charset="0"/>
                        </a:rPr>
                        <a:t>Ashok Sutar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itchFamily="18" charset="0"/>
                        </a:rPr>
                        <a:t>S.S.C.</a:t>
                      </a:r>
                    </a:p>
                  </a:txBody>
                  <a:tcPr/>
                </a:tc>
                <a:extLst>
                  <a:ext uri="{0D108BD9-81ED-4DB2-BD59-A6C34878D82A}">
                    <a16:rowId xmlns:a16="http://schemas.microsoft.com/office/drawing/2014/main" val="10005"/>
                  </a:ext>
                </a:extLst>
              </a:tr>
              <a:tr h="470807">
                <a:tc>
                  <a:txBody>
                    <a:bodyPr/>
                    <a:lstStyle/>
                    <a:p>
                      <a:pPr algn="ctr"/>
                      <a:r>
                        <a:rPr lang="en-US" dirty="0">
                          <a:latin typeface="Cambria" pitchFamily="18" charset="0"/>
                        </a:rPr>
                        <a:t>16</a:t>
                      </a:r>
                    </a:p>
                  </a:txBody>
                  <a:tcPr/>
                </a:tc>
                <a:tc>
                  <a:txBody>
                    <a:bodyPr/>
                    <a:lstStyle/>
                    <a:p>
                      <a:r>
                        <a:rPr lang="en-US" dirty="0">
                          <a:latin typeface="Cambria" pitchFamily="18" charset="0"/>
                        </a:rPr>
                        <a:t>Rushikesh Shedge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Cambria" pitchFamily="18"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50464886"/>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3" name="chimes.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Office premises</a:t>
            </a:r>
          </a:p>
        </p:txBody>
      </p:sp>
      <p:pic>
        <p:nvPicPr>
          <p:cNvPr id="4" name="Content Placeholder 3"/>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1446196" y="1600200"/>
            <a:ext cx="6251607" cy="4114800"/>
          </a:xfrm>
        </p:spPr>
      </p:pic>
    </p:spTree>
    <p:extLst>
      <p:ext uri="{BB962C8B-B14F-4D97-AF65-F5344CB8AC3E}">
        <p14:creationId xmlns:p14="http://schemas.microsoft.com/office/powerpoint/2010/main" val="344953585"/>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3" name="chimes.wav"/>
          </p:stSnd>
        </p:sndAc>
      </p:transition>
    </mc:Choice>
    <mc:Fallback xmlns="">
      <p:transition spd="slow">
        <p:fade/>
        <p:sndAc>
          <p:stSnd>
            <p:snd r:embed="rId5" name="chimes.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1143000"/>
          </a:xfrm>
        </p:spPr>
        <p:txBody>
          <a:bodyPr/>
          <a:lstStyle/>
          <a:p>
            <a:r>
              <a:rPr lang="en-US" sz="3200" dirty="0">
                <a:latin typeface="Cambria" pitchFamily="18" charset="0"/>
              </a:rPr>
              <a:t> </a:t>
            </a:r>
            <a:r>
              <a:rPr lang="en-US" sz="2000" dirty="0">
                <a:latin typeface="Cambria" pitchFamily="18" charset="0"/>
              </a:rPr>
              <a:t>Staff is encouraged for getting higher qualification.  FOLLOWING IS THE LIST OF ADMINISTRATIVE STAFF THOSE HAVE EXTENDED THEIR QUALIFICATION DURING LAST FIVE YEAR.</a:t>
            </a:r>
            <a:endParaRPr lang="en-US" sz="20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407818938"/>
              </p:ext>
            </p:extLst>
          </p:nvPr>
        </p:nvGraphicFramePr>
        <p:xfrm>
          <a:off x="1441345" y="1203960"/>
          <a:ext cx="6712055" cy="557784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733373">
                  <a:extLst>
                    <a:ext uri="{9D8B030D-6E8A-4147-A177-3AD203B41FA5}">
                      <a16:colId xmlns:a16="http://schemas.microsoft.com/office/drawing/2014/main" val="20003"/>
                    </a:ext>
                  </a:extLst>
                </a:gridCol>
                <a:gridCol w="1244882">
                  <a:extLst>
                    <a:ext uri="{9D8B030D-6E8A-4147-A177-3AD203B41FA5}">
                      <a16:colId xmlns:a16="http://schemas.microsoft.com/office/drawing/2014/main" val="20004"/>
                    </a:ext>
                  </a:extLst>
                </a:gridCol>
              </a:tblGrid>
              <a:tr h="640080">
                <a:tc>
                  <a:txBody>
                    <a:bodyPr/>
                    <a:lstStyle/>
                    <a:p>
                      <a:r>
                        <a:rPr lang="en-US" dirty="0"/>
                        <a:t>SR.NO.</a:t>
                      </a:r>
                    </a:p>
                  </a:txBody>
                  <a:tcPr/>
                </a:tc>
                <a:tc>
                  <a:txBody>
                    <a:bodyPr/>
                    <a:lstStyle/>
                    <a:p>
                      <a:r>
                        <a:rPr lang="en-US" dirty="0"/>
                        <a:t>NAME</a:t>
                      </a:r>
                    </a:p>
                  </a:txBody>
                  <a:tcPr/>
                </a:tc>
                <a:tc>
                  <a:txBody>
                    <a:bodyPr/>
                    <a:lstStyle/>
                    <a:p>
                      <a:r>
                        <a:rPr lang="en-US" dirty="0"/>
                        <a:t>DESIGNATION</a:t>
                      </a:r>
                    </a:p>
                  </a:txBody>
                  <a:tcPr/>
                </a:tc>
                <a:tc>
                  <a:txBody>
                    <a:bodyPr/>
                    <a:lstStyle/>
                    <a:p>
                      <a:r>
                        <a:rPr lang="en-US" dirty="0"/>
                        <a:t>BASIC QUALIFICATION</a:t>
                      </a:r>
                    </a:p>
                  </a:txBody>
                  <a:tcPr/>
                </a:tc>
                <a:tc>
                  <a:txBody>
                    <a:bodyPr/>
                    <a:lstStyle/>
                    <a:p>
                      <a:r>
                        <a:rPr lang="en-US" dirty="0"/>
                        <a:t>QUALIFICATION</a:t>
                      </a:r>
                    </a:p>
                  </a:txBody>
                  <a:tcPr/>
                </a:tc>
                <a:extLst>
                  <a:ext uri="{0D108BD9-81ED-4DB2-BD59-A6C34878D82A}">
                    <a16:rowId xmlns:a16="http://schemas.microsoft.com/office/drawing/2014/main" val="10000"/>
                  </a:ext>
                </a:extLst>
              </a:tr>
              <a:tr h="640080">
                <a:tc>
                  <a:txBody>
                    <a:bodyPr/>
                    <a:lstStyle/>
                    <a:p>
                      <a:pPr algn="ctr"/>
                      <a:r>
                        <a:rPr lang="en-US" b="1" dirty="0"/>
                        <a:t>1</a:t>
                      </a:r>
                    </a:p>
                  </a:txBody>
                  <a:tcPr/>
                </a:tc>
                <a:tc>
                  <a:txBody>
                    <a:bodyPr/>
                    <a:lstStyle/>
                    <a:p>
                      <a:r>
                        <a:rPr lang="en-US" dirty="0"/>
                        <a:t>Mrs.</a:t>
                      </a:r>
                      <a:r>
                        <a:rPr lang="en-US" baseline="0" dirty="0"/>
                        <a:t> Newase Prerana</a:t>
                      </a:r>
                      <a:endParaRPr lang="en-US" dirty="0"/>
                    </a:p>
                  </a:txBody>
                  <a:tcPr/>
                </a:tc>
                <a:tc>
                  <a:txBody>
                    <a:bodyPr/>
                    <a:lstStyle/>
                    <a:p>
                      <a:pPr algn="ctr"/>
                      <a:r>
                        <a:rPr lang="en-US" b="1" dirty="0"/>
                        <a:t>Jr.Clerk</a:t>
                      </a:r>
                    </a:p>
                  </a:txBody>
                  <a:tcPr/>
                </a:tc>
                <a:tc>
                  <a:txBody>
                    <a:bodyPr/>
                    <a:lstStyle/>
                    <a:p>
                      <a:pPr algn="ctr"/>
                      <a:r>
                        <a:rPr lang="en-US" b="1" dirty="0"/>
                        <a:t>BCA</a:t>
                      </a:r>
                    </a:p>
                  </a:txBody>
                  <a:tcPr/>
                </a:tc>
                <a:tc>
                  <a:txBody>
                    <a:bodyPr/>
                    <a:lstStyle/>
                    <a:p>
                      <a:pPr algn="ctr"/>
                      <a:r>
                        <a:rPr lang="en-US" b="1" dirty="0"/>
                        <a:t>Appeared for MCA</a:t>
                      </a:r>
                    </a:p>
                  </a:txBody>
                  <a:tcPr/>
                </a:tc>
                <a:extLst>
                  <a:ext uri="{0D108BD9-81ED-4DB2-BD59-A6C34878D82A}">
                    <a16:rowId xmlns:a16="http://schemas.microsoft.com/office/drawing/2014/main" val="10001"/>
                  </a:ext>
                </a:extLst>
              </a:tr>
              <a:tr h="640080">
                <a:tc>
                  <a:txBody>
                    <a:bodyPr/>
                    <a:lstStyle/>
                    <a:p>
                      <a:pPr algn="ctr"/>
                      <a:r>
                        <a:rPr lang="en-US" b="1" dirty="0"/>
                        <a:t>2</a:t>
                      </a:r>
                    </a:p>
                  </a:txBody>
                  <a:tcPr/>
                </a:tc>
                <a:tc>
                  <a:txBody>
                    <a:bodyPr/>
                    <a:lstStyle/>
                    <a:p>
                      <a:r>
                        <a:rPr lang="en-US" dirty="0"/>
                        <a:t>Ms. Kengar Shivangi</a:t>
                      </a:r>
                    </a:p>
                  </a:txBody>
                  <a:tcPr/>
                </a:tc>
                <a:tc>
                  <a:txBody>
                    <a:bodyPr/>
                    <a:lstStyle/>
                    <a:p>
                      <a:pPr algn="ctr"/>
                      <a:r>
                        <a:rPr lang="en-US" b="1" dirty="0"/>
                        <a:t>Jr.Clerk</a:t>
                      </a:r>
                    </a:p>
                  </a:txBody>
                  <a:tcPr/>
                </a:tc>
                <a:tc>
                  <a:txBody>
                    <a:bodyPr/>
                    <a:lstStyle/>
                    <a:p>
                      <a:pPr algn="ctr"/>
                      <a:r>
                        <a:rPr lang="en-US" b="1" dirty="0"/>
                        <a:t>B.COM</a:t>
                      </a:r>
                    </a:p>
                  </a:txBody>
                  <a:tcPr/>
                </a:tc>
                <a:tc>
                  <a:txBody>
                    <a:bodyPr/>
                    <a:lstStyle/>
                    <a:p>
                      <a:pPr algn="ctr"/>
                      <a:r>
                        <a:rPr lang="en-US" b="1" dirty="0"/>
                        <a:t>Appeared</a:t>
                      </a:r>
                      <a:r>
                        <a:rPr lang="en-US" b="1" baseline="0" dirty="0"/>
                        <a:t> for M.Com.</a:t>
                      </a:r>
                      <a:endParaRPr lang="en-US" b="1" dirty="0"/>
                    </a:p>
                  </a:txBody>
                  <a:tcPr/>
                </a:tc>
                <a:extLst>
                  <a:ext uri="{0D108BD9-81ED-4DB2-BD59-A6C34878D82A}">
                    <a16:rowId xmlns:a16="http://schemas.microsoft.com/office/drawing/2014/main" val="10002"/>
                  </a:ext>
                </a:extLst>
              </a:tr>
              <a:tr h="365760">
                <a:tc>
                  <a:txBody>
                    <a:bodyPr/>
                    <a:lstStyle/>
                    <a:p>
                      <a:pPr algn="ctr"/>
                      <a:r>
                        <a:rPr lang="en-US" b="1" dirty="0"/>
                        <a:t>3</a:t>
                      </a:r>
                    </a:p>
                  </a:txBody>
                  <a:tcPr/>
                </a:tc>
                <a:tc>
                  <a:txBody>
                    <a:bodyPr/>
                    <a:lstStyle/>
                    <a:p>
                      <a:r>
                        <a:rPr lang="en-US" dirty="0"/>
                        <a:t>Mr.Late Charudatta</a:t>
                      </a:r>
                    </a:p>
                  </a:txBody>
                  <a:tcPr/>
                </a:tc>
                <a:tc>
                  <a:txBody>
                    <a:bodyPr/>
                    <a:lstStyle/>
                    <a:p>
                      <a:pPr algn="ctr"/>
                      <a:r>
                        <a:rPr lang="en-US" b="1" dirty="0"/>
                        <a:t>Lab.Att.</a:t>
                      </a:r>
                    </a:p>
                  </a:txBody>
                  <a:tcPr/>
                </a:tc>
                <a:tc>
                  <a:txBody>
                    <a:bodyPr/>
                    <a:lstStyle/>
                    <a:p>
                      <a:pPr algn="ctr"/>
                      <a:r>
                        <a:rPr lang="en-US" b="1" dirty="0"/>
                        <a:t>HSC</a:t>
                      </a:r>
                    </a:p>
                  </a:txBody>
                  <a:tcPr/>
                </a:tc>
                <a:tc>
                  <a:txBody>
                    <a:bodyPr/>
                    <a:lstStyle/>
                    <a:p>
                      <a:pPr algn="ctr"/>
                      <a:r>
                        <a:rPr lang="en-US" b="1" dirty="0"/>
                        <a:t>M.A.</a:t>
                      </a:r>
                    </a:p>
                  </a:txBody>
                  <a:tcPr/>
                </a:tc>
                <a:extLst>
                  <a:ext uri="{0D108BD9-81ED-4DB2-BD59-A6C34878D82A}">
                    <a16:rowId xmlns:a16="http://schemas.microsoft.com/office/drawing/2014/main" val="10003"/>
                  </a:ext>
                </a:extLst>
              </a:tr>
              <a:tr h="365760">
                <a:tc>
                  <a:txBody>
                    <a:bodyPr/>
                    <a:lstStyle/>
                    <a:p>
                      <a:pPr algn="ctr"/>
                      <a:r>
                        <a:rPr lang="en-US" b="1" dirty="0"/>
                        <a:t>4</a:t>
                      </a:r>
                    </a:p>
                  </a:txBody>
                  <a:tcPr/>
                </a:tc>
                <a:tc>
                  <a:txBody>
                    <a:bodyPr/>
                    <a:lstStyle/>
                    <a:p>
                      <a:r>
                        <a:rPr lang="en-US" dirty="0"/>
                        <a:t>Mr.</a:t>
                      </a:r>
                      <a:r>
                        <a:rPr lang="en-US" baseline="0" dirty="0"/>
                        <a:t> Mohal Santosh</a:t>
                      </a:r>
                      <a:endParaRPr lang="en-US" dirty="0"/>
                    </a:p>
                  </a:txBody>
                  <a:tcPr/>
                </a:tc>
                <a:tc>
                  <a:txBody>
                    <a:bodyPr/>
                    <a:lstStyle/>
                    <a:p>
                      <a:pPr algn="ctr"/>
                      <a:r>
                        <a:rPr lang="en-US" b="1" dirty="0"/>
                        <a:t>Lib.Att</a:t>
                      </a:r>
                    </a:p>
                  </a:txBody>
                  <a:tcPr/>
                </a:tc>
                <a:tc>
                  <a:txBody>
                    <a:bodyPr/>
                    <a:lstStyle/>
                    <a:p>
                      <a:pPr algn="ctr"/>
                      <a:r>
                        <a:rPr lang="en-US" b="1" dirty="0"/>
                        <a:t>BA</a:t>
                      </a:r>
                    </a:p>
                  </a:txBody>
                  <a:tcPr/>
                </a:tc>
                <a:tc>
                  <a:txBody>
                    <a:bodyPr/>
                    <a:lstStyle/>
                    <a:p>
                      <a:pPr algn="ctr"/>
                      <a:r>
                        <a:rPr lang="en-US" b="1" dirty="0"/>
                        <a:t>BA M.LIB.</a:t>
                      </a:r>
                    </a:p>
                  </a:txBody>
                  <a:tcPr/>
                </a:tc>
                <a:extLst>
                  <a:ext uri="{0D108BD9-81ED-4DB2-BD59-A6C34878D82A}">
                    <a16:rowId xmlns:a16="http://schemas.microsoft.com/office/drawing/2014/main" val="10004"/>
                  </a:ext>
                </a:extLst>
              </a:tr>
              <a:tr h="640080">
                <a:tc>
                  <a:txBody>
                    <a:bodyPr/>
                    <a:lstStyle/>
                    <a:p>
                      <a:pPr algn="ctr"/>
                      <a:r>
                        <a:rPr lang="en-US" b="1" dirty="0"/>
                        <a:t>5</a:t>
                      </a:r>
                    </a:p>
                  </a:txBody>
                  <a:tcPr/>
                </a:tc>
                <a:tc>
                  <a:txBody>
                    <a:bodyPr/>
                    <a:lstStyle/>
                    <a:p>
                      <a:r>
                        <a:rPr lang="en-US" dirty="0"/>
                        <a:t>Mrs. Shetty</a:t>
                      </a:r>
                      <a:r>
                        <a:rPr lang="en-US" baseline="0" dirty="0"/>
                        <a:t> Sheetal</a:t>
                      </a:r>
                      <a:endParaRPr lang="en-US" dirty="0"/>
                    </a:p>
                  </a:txBody>
                  <a:tcPr/>
                </a:tc>
                <a:tc>
                  <a:txBody>
                    <a:bodyPr/>
                    <a:lstStyle/>
                    <a:p>
                      <a:pPr algn="ctr"/>
                      <a:r>
                        <a:rPr lang="en-US" b="1" dirty="0"/>
                        <a:t>Lib.Clerk</a:t>
                      </a:r>
                    </a:p>
                  </a:txBody>
                  <a:tcPr/>
                </a:tc>
                <a:tc>
                  <a:txBody>
                    <a:bodyPr/>
                    <a:lstStyle/>
                    <a:p>
                      <a:pPr algn="ctr"/>
                      <a:r>
                        <a:rPr lang="en-US" b="1" dirty="0"/>
                        <a:t>M.COM</a:t>
                      </a:r>
                    </a:p>
                  </a:txBody>
                  <a:tcPr/>
                </a:tc>
                <a:tc>
                  <a:txBody>
                    <a:bodyPr/>
                    <a:lstStyle/>
                    <a:p>
                      <a:pPr algn="ctr"/>
                      <a:r>
                        <a:rPr lang="en-US" b="1" dirty="0"/>
                        <a:t>M.COM,</a:t>
                      </a:r>
                      <a:r>
                        <a:rPr lang="en-US" b="1" baseline="0" dirty="0"/>
                        <a:t> M.LIB</a:t>
                      </a:r>
                      <a:endParaRPr lang="en-US" b="1" dirty="0"/>
                    </a:p>
                  </a:txBody>
                  <a:tcPr/>
                </a:tc>
                <a:extLst>
                  <a:ext uri="{0D108BD9-81ED-4DB2-BD59-A6C34878D82A}">
                    <a16:rowId xmlns:a16="http://schemas.microsoft.com/office/drawing/2014/main" val="10005"/>
                  </a:ext>
                </a:extLst>
              </a:tr>
              <a:tr h="640080">
                <a:tc>
                  <a:txBody>
                    <a:bodyPr/>
                    <a:lstStyle/>
                    <a:p>
                      <a:pPr algn="ctr"/>
                      <a:r>
                        <a:rPr lang="en-US" b="1" dirty="0"/>
                        <a:t>6</a:t>
                      </a:r>
                    </a:p>
                  </a:txBody>
                  <a:tcPr/>
                </a:tc>
                <a:tc>
                  <a:txBody>
                    <a:bodyPr/>
                    <a:lstStyle/>
                    <a:p>
                      <a:r>
                        <a:rPr lang="en-US" dirty="0"/>
                        <a:t>Mr. Shendkar Makarand</a:t>
                      </a:r>
                    </a:p>
                  </a:txBody>
                  <a:tcPr/>
                </a:tc>
                <a:tc>
                  <a:txBody>
                    <a:bodyPr/>
                    <a:lstStyle/>
                    <a:p>
                      <a:pPr algn="ctr"/>
                      <a:r>
                        <a:rPr lang="en-US" b="1" dirty="0"/>
                        <a:t>Lib.Att.</a:t>
                      </a:r>
                    </a:p>
                  </a:txBody>
                  <a:tcPr/>
                </a:tc>
                <a:tc>
                  <a:txBody>
                    <a:bodyPr/>
                    <a:lstStyle/>
                    <a:p>
                      <a:pPr algn="ctr"/>
                      <a:r>
                        <a:rPr lang="en-US" b="1" dirty="0"/>
                        <a:t>BA</a:t>
                      </a:r>
                    </a:p>
                  </a:txBody>
                  <a:tcPr/>
                </a:tc>
                <a:tc>
                  <a:txBody>
                    <a:bodyPr/>
                    <a:lstStyle/>
                    <a:p>
                      <a:pPr algn="ctr"/>
                      <a:r>
                        <a:rPr lang="en-US" b="1" dirty="0"/>
                        <a:t>BA, M.LIB</a:t>
                      </a:r>
                    </a:p>
                  </a:txBody>
                  <a:tcPr/>
                </a:tc>
                <a:extLst>
                  <a:ext uri="{0D108BD9-81ED-4DB2-BD59-A6C34878D82A}">
                    <a16:rowId xmlns:a16="http://schemas.microsoft.com/office/drawing/2014/main" val="10006"/>
                  </a:ext>
                </a:extLst>
              </a:tr>
              <a:tr h="365760">
                <a:tc>
                  <a:txBody>
                    <a:bodyPr/>
                    <a:lstStyle/>
                    <a:p>
                      <a:pPr algn="ctr"/>
                      <a:r>
                        <a:rPr lang="en-US" b="1" dirty="0"/>
                        <a:t>7</a:t>
                      </a:r>
                    </a:p>
                  </a:txBody>
                  <a:tcPr/>
                </a:tc>
                <a:tc>
                  <a:txBody>
                    <a:bodyPr/>
                    <a:lstStyle/>
                    <a:p>
                      <a:r>
                        <a:rPr lang="en-US" dirty="0"/>
                        <a:t>Mr.Dodke</a:t>
                      </a:r>
                      <a:r>
                        <a:rPr lang="en-US" baseline="0" dirty="0"/>
                        <a:t> Satish</a:t>
                      </a:r>
                      <a:endParaRPr lang="en-US" dirty="0"/>
                    </a:p>
                  </a:txBody>
                  <a:tcPr/>
                </a:tc>
                <a:tc>
                  <a:txBody>
                    <a:bodyPr/>
                    <a:lstStyle/>
                    <a:p>
                      <a:pPr algn="ctr"/>
                      <a:r>
                        <a:rPr lang="en-US" b="1" dirty="0"/>
                        <a:t>Lab.Att.</a:t>
                      </a:r>
                    </a:p>
                  </a:txBody>
                  <a:tcPr/>
                </a:tc>
                <a:tc>
                  <a:txBody>
                    <a:bodyPr/>
                    <a:lstStyle/>
                    <a:p>
                      <a:pPr algn="ctr"/>
                      <a:r>
                        <a:rPr lang="en-US" b="1" dirty="0"/>
                        <a:t>HSC</a:t>
                      </a:r>
                    </a:p>
                  </a:txBody>
                  <a:tcPr/>
                </a:tc>
                <a:tc>
                  <a:txBody>
                    <a:bodyPr/>
                    <a:lstStyle/>
                    <a:p>
                      <a:pPr algn="ctr"/>
                      <a:r>
                        <a:rPr lang="en-US" b="1" dirty="0"/>
                        <a:t>MA</a:t>
                      </a:r>
                    </a:p>
                  </a:txBody>
                  <a:tcPr/>
                </a:tc>
                <a:extLst>
                  <a:ext uri="{0D108BD9-81ED-4DB2-BD59-A6C34878D82A}">
                    <a16:rowId xmlns:a16="http://schemas.microsoft.com/office/drawing/2014/main" val="10007"/>
                  </a:ext>
                </a:extLst>
              </a:tr>
              <a:tr h="640080">
                <a:tc>
                  <a:txBody>
                    <a:bodyPr/>
                    <a:lstStyle/>
                    <a:p>
                      <a:pPr algn="ctr"/>
                      <a:r>
                        <a:rPr lang="en-US" b="1" dirty="0"/>
                        <a:t>8 </a:t>
                      </a:r>
                    </a:p>
                  </a:txBody>
                  <a:tcPr/>
                </a:tc>
                <a:tc>
                  <a:txBody>
                    <a:bodyPr/>
                    <a:lstStyle/>
                    <a:p>
                      <a:r>
                        <a:rPr lang="en-US" dirty="0"/>
                        <a:t>Mr.Erewad Sandeep</a:t>
                      </a:r>
                    </a:p>
                  </a:txBody>
                  <a:tcPr/>
                </a:tc>
                <a:tc>
                  <a:txBody>
                    <a:bodyPr/>
                    <a:lstStyle/>
                    <a:p>
                      <a:pPr algn="ctr"/>
                      <a:r>
                        <a:rPr lang="en-US" b="1" dirty="0"/>
                        <a:t>Lab.Att.</a:t>
                      </a:r>
                    </a:p>
                  </a:txBody>
                  <a:tcPr/>
                </a:tc>
                <a:tc>
                  <a:txBody>
                    <a:bodyPr/>
                    <a:lstStyle/>
                    <a:p>
                      <a:pPr algn="ctr"/>
                      <a:r>
                        <a:rPr lang="en-US" b="1" dirty="0"/>
                        <a:t>HSC</a:t>
                      </a:r>
                    </a:p>
                  </a:txBody>
                  <a:tcPr/>
                </a:tc>
                <a:tc>
                  <a:txBody>
                    <a:bodyPr/>
                    <a:lstStyle/>
                    <a:p>
                      <a:pPr algn="ctr"/>
                      <a:r>
                        <a:rPr lang="en-US" b="1" dirty="0"/>
                        <a:t>MA</a:t>
                      </a:r>
                    </a:p>
                    <a:p>
                      <a:pPr algn="ctr"/>
                      <a:endParaRPr lang="en-US" b="1" dirty="0"/>
                    </a:p>
                  </a:txBody>
                  <a:tcPr/>
                </a:tc>
                <a:extLst>
                  <a:ext uri="{0D108BD9-81ED-4DB2-BD59-A6C34878D82A}">
                    <a16:rowId xmlns:a16="http://schemas.microsoft.com/office/drawing/2014/main" val="10008"/>
                  </a:ext>
                </a:extLst>
              </a:tr>
              <a:tr h="640080">
                <a:tc>
                  <a:txBody>
                    <a:bodyPr/>
                    <a:lstStyle/>
                    <a:p>
                      <a:pPr algn="ctr"/>
                      <a:r>
                        <a:rPr lang="en-US" b="1" dirty="0"/>
                        <a:t>9</a:t>
                      </a:r>
                    </a:p>
                  </a:txBody>
                  <a:tcPr/>
                </a:tc>
                <a:tc>
                  <a:txBody>
                    <a:bodyPr/>
                    <a:lstStyle/>
                    <a:p>
                      <a:r>
                        <a:rPr lang="en-US" dirty="0"/>
                        <a:t>Mr.Darekar  Mahesh</a:t>
                      </a:r>
                    </a:p>
                  </a:txBody>
                  <a:tcPr/>
                </a:tc>
                <a:tc>
                  <a:txBody>
                    <a:bodyPr/>
                    <a:lstStyle/>
                    <a:p>
                      <a:pPr algn="ctr"/>
                      <a:r>
                        <a:rPr lang="en-US" b="1" dirty="0"/>
                        <a:t>Lib.Att.</a:t>
                      </a:r>
                    </a:p>
                  </a:txBody>
                  <a:tcPr/>
                </a:tc>
                <a:tc>
                  <a:txBody>
                    <a:bodyPr/>
                    <a:lstStyle/>
                    <a:p>
                      <a:pPr algn="ctr"/>
                      <a:r>
                        <a:rPr lang="en-US" b="1" dirty="0"/>
                        <a:t>B.COM</a:t>
                      </a:r>
                    </a:p>
                  </a:txBody>
                  <a:tcPr/>
                </a:tc>
                <a:tc>
                  <a:txBody>
                    <a:bodyPr/>
                    <a:lstStyle/>
                    <a:p>
                      <a:pPr algn="ctr"/>
                      <a:r>
                        <a:rPr lang="en-US" b="1" dirty="0"/>
                        <a:t>B.Com. M.Lib.</a:t>
                      </a:r>
                    </a:p>
                  </a:txBody>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3" name="chimes.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Chhatrapati Shivajimaharaj jayanti</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2813761391"/>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9762"/>
            <a:ext cx="7924800" cy="579438"/>
          </a:xfrm>
        </p:spPr>
        <p:txBody>
          <a:bodyPr/>
          <a:lstStyle/>
          <a:p>
            <a:pPr algn="ctr"/>
            <a:r>
              <a:rPr lang="en-US" sz="1400" dirty="0">
                <a:latin typeface="Cambria" pitchFamily="18" charset="0"/>
              </a:rPr>
              <a:t>training programme was arranged for the capacity building for the administrative staff of the college.</a:t>
            </a:r>
            <a:r>
              <a:rPr lang="en-US" sz="1400" dirty="0"/>
              <a:t> through rambhau mhalgi pratishthan pune.</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2876054948"/>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Kashmir tour for office staff</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36373" y="1600200"/>
            <a:ext cx="6703979" cy="4781128"/>
          </a:xfrm>
        </p:spPr>
      </p:pic>
    </p:spTree>
    <p:extLst>
      <p:ext uri="{BB962C8B-B14F-4D97-AF65-F5344CB8AC3E}">
        <p14:creationId xmlns:p14="http://schemas.microsoft.com/office/powerpoint/2010/main" val="117605625"/>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Office inauguration in the hands of hon’ble dr. g. r. ekbote in the presence of prof. s. s. deshmukh, prof. dixit, prof. todkar &amp; prin. Dr. sanjay kharat on 7</a:t>
            </a:r>
            <a:r>
              <a:rPr lang="en-US" sz="2000" baseline="30000" dirty="0"/>
              <a:t>th</a:t>
            </a:r>
            <a:r>
              <a:rPr lang="en-US" sz="2000" dirty="0"/>
              <a:t> oct 2013</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2730420004"/>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office inauguration program</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3353057230"/>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latin typeface="Cambria" pitchFamily="18" charset="0"/>
              </a:rPr>
              <a:t>Office Automation System</a:t>
            </a:r>
          </a:p>
        </p:txBody>
      </p:sp>
      <p:sp>
        <p:nvSpPr>
          <p:cNvPr id="3" name="Content Placeholder 2"/>
          <p:cNvSpPr>
            <a:spLocks noGrp="1"/>
          </p:cNvSpPr>
          <p:nvPr>
            <p:ph sz="quarter" idx="13"/>
          </p:nvPr>
        </p:nvSpPr>
        <p:spPr>
          <a:xfrm>
            <a:off x="609600" y="1600200"/>
            <a:ext cx="7924800" cy="4421088"/>
          </a:xfrm>
        </p:spPr>
        <p:txBody>
          <a:bodyPr>
            <a:normAutofit/>
          </a:bodyPr>
          <a:lstStyle/>
          <a:p>
            <a:pPr algn="just"/>
            <a:r>
              <a:rPr lang="en-US" sz="2000" dirty="0">
                <a:latin typeface="Cambria" pitchFamily="18" charset="0"/>
              </a:rPr>
              <a:t>The college office is followed by office automation system (OAS) with the help of latest software's.  Due to this it is possible for us to automate the process in college office.  Using this system it is possible for us to keep data base  of information like information of the students studying in various courses, employee information in various departments etc.  Financial transactions are also stored and reports are maintained for future usage.</a:t>
            </a:r>
          </a:p>
          <a:p>
            <a:pPr algn="just"/>
            <a:r>
              <a:rPr lang="en-US" sz="2000" dirty="0">
                <a:latin typeface="Cambria" pitchFamily="18" charset="0"/>
              </a:rPr>
              <a:t>The college office is specifically designed taking into consideration student as a center point. The infrastructural facilities are developed for convenience of the students. Importance is given to the students &amp; teaching staff of the college. Following are the highlights of the office:</a:t>
            </a:r>
          </a:p>
          <a:p>
            <a:pPr marL="0" indent="0" algn="just">
              <a:buNone/>
            </a:pPr>
            <a:endParaRPr lang="en-US" dirty="0">
              <a:latin typeface="Cambria" pitchFamily="18" charset="0"/>
            </a:endParaRPr>
          </a:p>
        </p:txBody>
      </p:sp>
    </p:spTree>
    <p:extLst>
      <p:ext uri="{BB962C8B-B14F-4D97-AF65-F5344CB8AC3E}">
        <p14:creationId xmlns:p14="http://schemas.microsoft.com/office/powerpoint/2010/main" val="3809514362"/>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3" name="chimes.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Office tour to holy place ozar &amp; shivanery fort birth place of chatrapati shivajimaharaj was arranged for the recreation of the staff.</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914400" y="1752600"/>
            <a:ext cx="7315200" cy="4114800"/>
          </a:xfrm>
        </p:spPr>
      </p:pic>
    </p:spTree>
    <p:extLst>
      <p:ext uri="{BB962C8B-B14F-4D97-AF65-F5344CB8AC3E}">
        <p14:creationId xmlns:p14="http://schemas.microsoft.com/office/powerpoint/2010/main" val="3415983030"/>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Solar wind hybrid energy plant inauguration 2015</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474342" y="1600200"/>
            <a:ext cx="6195316" cy="4114800"/>
          </a:xfrm>
        </p:spPr>
      </p:pic>
    </p:spTree>
    <p:extLst>
      <p:ext uri="{BB962C8B-B14F-4D97-AF65-F5344CB8AC3E}">
        <p14:creationId xmlns:p14="http://schemas.microsoft.com/office/powerpoint/2010/main" val="582538098"/>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Vasundhara day 2014 college campus was cleaned by all non teaching staff of the college</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1673777361"/>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3238"/>
            <a:ext cx="7924800" cy="944562"/>
          </a:xfrm>
        </p:spPr>
        <p:txBody>
          <a:bodyPr/>
          <a:lstStyle/>
          <a:p>
            <a:pPr algn="ctr"/>
            <a:r>
              <a:rPr lang="en-US" sz="1800" dirty="0"/>
              <a:t>Administrative staff was also actively involved in the student activity </a:t>
            </a:r>
            <a:r>
              <a:rPr lang="en-US" sz="1800" dirty="0" err="1"/>
              <a:t>Vividha</a:t>
            </a:r>
            <a:r>
              <a:rPr lang="en-US" sz="1800" dirty="0"/>
              <a:t> college allumina students program to encourage enterpreneiourship among the students in the year 2013-14</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485900" y="1600200"/>
            <a:ext cx="6172200" cy="4114800"/>
          </a:xfrm>
        </p:spPr>
      </p:pic>
    </p:spTree>
    <p:extLst>
      <p:ext uri="{BB962C8B-B14F-4D97-AF65-F5344CB8AC3E}">
        <p14:creationId xmlns:p14="http://schemas.microsoft.com/office/powerpoint/2010/main" val="2438190971"/>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Administrative staff group photo</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485900" y="1600200"/>
            <a:ext cx="6172200" cy="4114800"/>
          </a:xfrm>
        </p:spPr>
      </p:pic>
    </p:spTree>
    <p:extLst>
      <p:ext uri="{BB962C8B-B14F-4D97-AF65-F5344CB8AC3E}">
        <p14:creationId xmlns:p14="http://schemas.microsoft.com/office/powerpoint/2010/main" val="2405112963"/>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sz="2800" dirty="0"/>
              <a:t>Ganesh Sathe</a:t>
            </a:r>
          </a:p>
          <a:p>
            <a:r>
              <a:rPr lang="en-US" sz="2800" dirty="0"/>
              <a:t>Registrar</a:t>
            </a:r>
          </a:p>
        </p:txBody>
      </p:sp>
      <p:sp>
        <p:nvSpPr>
          <p:cNvPr id="4" name="Title 3"/>
          <p:cNvSpPr>
            <a:spLocks noGrp="1"/>
          </p:cNvSpPr>
          <p:nvPr>
            <p:ph type="ctrTitle"/>
          </p:nvPr>
        </p:nvSpPr>
        <p:spPr/>
        <p:txBody>
          <a:bodyPr/>
          <a:lstStyle/>
          <a:p>
            <a:r>
              <a:rPr lang="en-US" sz="2000" dirty="0"/>
              <a:t>We are very much thankful to Our</a:t>
            </a:r>
            <a:br>
              <a:rPr lang="en-US" sz="2000" dirty="0"/>
            </a:br>
            <a:r>
              <a:rPr lang="en-US" sz="2000" dirty="0"/>
              <a:t>hon’ble chairman dr. g.r. ekbote, lmc chairman prof. suresh todkar , visitor prof.dr. p.g. dixit and mostly our principal dr.sanjay kharat ,  all teaching &amp; administrative staff for their valuable gudance and continious support </a:t>
            </a:r>
            <a:br>
              <a:rPr lang="en-US" dirty="0"/>
            </a:br>
            <a:r>
              <a:rPr lang="en-US" dirty="0"/>
              <a:t>thanks</a:t>
            </a:r>
          </a:p>
        </p:txBody>
      </p:sp>
    </p:spTree>
    <p:extLst>
      <p:ext uri="{BB962C8B-B14F-4D97-AF65-F5344CB8AC3E}">
        <p14:creationId xmlns:p14="http://schemas.microsoft.com/office/powerpoint/2010/main" val="518199808"/>
      </p:ext>
    </p:extLst>
  </p:cSld>
  <p:clrMapOvr>
    <a:masterClrMapping/>
  </p:clrMapOvr>
  <mc:AlternateContent xmlns:mc="http://schemas.openxmlformats.org/markup-compatibility/2006" xmlns:p14="http://schemas.microsoft.com/office/powerpoint/2010/main">
    <mc:Choice Requires="p14">
      <p:transition spd="slow" p14:dur="1500">
        <p14:gallery dir="l"/>
        <p:sndAc>
          <p:stSnd>
            <p:snd r:embed="rId2" name="applause.wav"/>
          </p:stSnd>
        </p:sndAc>
      </p:transition>
    </mc:Choice>
    <mc:Fallback xmlns="">
      <p:transition spd="slow">
        <p:fade/>
        <p:sndAc>
          <p:stSnd>
            <p:snd r:embed="rId3" name="applaus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9600" y="404664"/>
            <a:ext cx="3886200" cy="5616624"/>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just">
              <a:buNone/>
            </a:pPr>
            <a:r>
              <a:rPr lang="en-US" dirty="0">
                <a:latin typeface="Cambria" pitchFamily="18" charset="0"/>
              </a:rPr>
              <a:t>	</a:t>
            </a:r>
            <a:endParaRPr lang="en-US" sz="2100" b="1" dirty="0">
              <a:latin typeface="Cambria" pitchFamily="18" charset="0"/>
            </a:endParaRPr>
          </a:p>
          <a:p>
            <a:pPr marL="0" indent="0" algn="just">
              <a:buNone/>
            </a:pPr>
            <a:r>
              <a:rPr lang="en-US" sz="2100" dirty="0">
                <a:latin typeface="Cambria" pitchFamily="18" charset="0"/>
              </a:rPr>
              <a:t>	 </a:t>
            </a:r>
          </a:p>
        </p:txBody>
      </p:sp>
      <p:sp>
        <p:nvSpPr>
          <p:cNvPr id="4" name="Title 3"/>
          <p:cNvSpPr>
            <a:spLocks noGrp="1"/>
          </p:cNvSpPr>
          <p:nvPr>
            <p:ph type="title"/>
          </p:nvPr>
        </p:nvSpPr>
        <p:spPr>
          <a:xfrm>
            <a:off x="2209800" y="609600"/>
            <a:ext cx="3200400" cy="610344"/>
          </a:xfrm>
        </p:spPr>
        <p:txBody>
          <a:bodyPr/>
          <a:lstStyle/>
          <a:p>
            <a:r>
              <a:rPr lang="en-US" sz="3200" b="1" dirty="0">
                <a:latin typeface="Cambria" pitchFamily="18" charset="0"/>
              </a:rPr>
              <a:t>Highlights </a:t>
            </a:r>
            <a:br>
              <a:rPr lang="en-US" sz="3200" b="1" dirty="0">
                <a:latin typeface="Cambria" pitchFamily="18" charset="0"/>
              </a:rPr>
            </a:br>
            <a:r>
              <a:rPr lang="en-US" sz="3200" b="1" dirty="0">
                <a:latin typeface="Cambria" pitchFamily="18" charset="0"/>
              </a:rPr>
              <a:t>E-Governance </a:t>
            </a:r>
            <a:endParaRPr lang="en-US" sz="3200" dirty="0"/>
          </a:p>
        </p:txBody>
      </p:sp>
      <p:pic>
        <p:nvPicPr>
          <p:cNvPr id="9" name="Content Placeholder 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7638" r="17638"/>
          <a:stretch>
            <a:fillRect/>
          </a:stretch>
        </p:blipFill>
        <p:spPr/>
      </p:pic>
      <p:sp>
        <p:nvSpPr>
          <p:cNvPr id="6" name="Text Placeholder 5"/>
          <p:cNvSpPr>
            <a:spLocks noGrp="1"/>
          </p:cNvSpPr>
          <p:nvPr>
            <p:ph type="body" sz="half" idx="2"/>
          </p:nvPr>
        </p:nvSpPr>
        <p:spPr>
          <a:xfrm>
            <a:off x="325794" y="1447800"/>
            <a:ext cx="4170006" cy="1833396"/>
          </a:xfrm>
        </p:spPr>
        <p:txBody>
          <a:bodyPr>
            <a:normAutofit fontScale="25000" lnSpcReduction="20000"/>
          </a:bodyPr>
          <a:lstStyle/>
          <a:p>
            <a:pPr marL="342900" indent="-342900">
              <a:buAutoNum type="arabicPeriod"/>
            </a:pPr>
            <a:r>
              <a:rPr lang="en-US" sz="7200" dirty="0">
                <a:latin typeface="Cambria" pitchFamily="18" charset="0"/>
              </a:rPr>
              <a:t>Well designed and furnished office.</a:t>
            </a:r>
          </a:p>
          <a:p>
            <a:pPr marL="342900" indent="-342900">
              <a:buAutoNum type="arabicPeriod"/>
            </a:pPr>
            <a:r>
              <a:rPr lang="en-US" sz="7200" dirty="0">
                <a:latin typeface="Cambria" pitchFamily="18" charset="0"/>
              </a:rPr>
              <a:t>Computers with latest configuration.</a:t>
            </a:r>
          </a:p>
          <a:p>
            <a:pPr marL="342900" indent="-342900">
              <a:buAutoNum type="arabicPeriod"/>
            </a:pPr>
            <a:r>
              <a:rPr lang="en-US" sz="7200" dirty="0">
                <a:latin typeface="Cambria" pitchFamily="18" charset="0"/>
              </a:rPr>
              <a:t>LAN.</a:t>
            </a:r>
          </a:p>
          <a:p>
            <a:pPr marL="342900" indent="-342900">
              <a:buAutoNum type="arabicPeriod"/>
            </a:pPr>
            <a:r>
              <a:rPr lang="en-US" sz="7200" dirty="0">
                <a:latin typeface="Cambria" pitchFamily="18" charset="0"/>
              </a:rPr>
              <a:t>10MBPS WIFI Internet connectivity.</a:t>
            </a:r>
          </a:p>
          <a:p>
            <a:pPr marL="342900" indent="-342900">
              <a:buAutoNum type="arabicPeriod"/>
            </a:pPr>
            <a:r>
              <a:rPr lang="en-US" sz="7200" dirty="0">
                <a:latin typeface="Cambria" pitchFamily="18" charset="0"/>
              </a:rPr>
              <a:t>Latest all in one printers.</a:t>
            </a:r>
          </a:p>
          <a:p>
            <a:pPr marL="342900" indent="-342900">
              <a:buAutoNum type="arabicPeriod"/>
            </a:pPr>
            <a:r>
              <a:rPr lang="en-US" sz="7200" dirty="0">
                <a:latin typeface="Cambria" pitchFamily="18" charset="0"/>
              </a:rPr>
              <a:t>Portable Internet Modem.</a:t>
            </a:r>
          </a:p>
          <a:p>
            <a:pPr marL="342900" indent="-342900">
              <a:buAutoNum type="arabicPeriod"/>
            </a:pPr>
            <a:r>
              <a:rPr lang="en-US" sz="7200" dirty="0">
                <a:latin typeface="Cambria" pitchFamily="18" charset="0"/>
              </a:rPr>
              <a:t>Well trained, qualified and computer literate administrative staff.</a:t>
            </a:r>
          </a:p>
          <a:p>
            <a:pPr marL="342900" indent="-342900">
              <a:buAutoNum type="arabicPeriod"/>
            </a:pPr>
            <a:r>
              <a:rPr lang="en-US" sz="7200" dirty="0">
                <a:latin typeface="Cambria" pitchFamily="18" charset="0"/>
              </a:rPr>
              <a:t>Latest and advance software's.</a:t>
            </a:r>
          </a:p>
          <a:p>
            <a:pPr marL="342900" indent="-342900">
              <a:buAutoNum type="arabicPeriod"/>
            </a:pPr>
            <a:r>
              <a:rPr lang="en-US" sz="7200" dirty="0">
                <a:latin typeface="Cambria" pitchFamily="18" charset="0"/>
              </a:rPr>
              <a:t>Biometric Attendance System.</a:t>
            </a:r>
          </a:p>
          <a:p>
            <a:endParaRPr lang="en-US" sz="2000" dirty="0">
              <a:latin typeface="Cambria" pitchFamily="18" charset="0"/>
            </a:endParaRPr>
          </a:p>
          <a:p>
            <a:pPr marL="342900" indent="-342900">
              <a:buAutoNum type="arabicPeriod"/>
            </a:pPr>
            <a:endParaRPr lang="en-US" dirty="0">
              <a:latin typeface="Cambria" pitchFamily="18" charset="0"/>
            </a:endParaRPr>
          </a:p>
          <a:p>
            <a:pPr marL="342900" indent="-342900">
              <a:buAutoNum type="arabicPeriod" startAt="2"/>
            </a:pPr>
            <a:endParaRPr lang="en-US" dirty="0">
              <a:latin typeface="Cambria" pitchFamily="18" charset="0"/>
            </a:endParaRPr>
          </a:p>
          <a:p>
            <a:r>
              <a:rPr lang="en-US" dirty="0">
                <a:latin typeface="Cambria" pitchFamily="18" charset="0"/>
              </a:rPr>
              <a:t> </a:t>
            </a:r>
          </a:p>
          <a:p>
            <a:pPr marL="342900" indent="-342900"/>
            <a:r>
              <a:rPr lang="en-US" dirty="0">
                <a:latin typeface="Cambria" pitchFamily="18" charset="0"/>
              </a:rPr>
              <a:t> </a:t>
            </a:r>
          </a:p>
          <a:p>
            <a:pPr marL="342900" indent="-342900">
              <a:buAutoNum type="arabicPeriod" startAt="3"/>
            </a:pPr>
            <a:endParaRPr lang="en-US" dirty="0">
              <a:latin typeface="Cambria" pitchFamily="18" charset="0"/>
            </a:endParaRPr>
          </a:p>
          <a:p>
            <a:r>
              <a:rPr lang="en-US" dirty="0">
                <a:latin typeface="Cambria" pitchFamily="18" charset="0"/>
              </a:rPr>
              <a:t> </a:t>
            </a:r>
          </a:p>
          <a:p>
            <a:r>
              <a:rPr lang="en-US" dirty="0">
                <a:latin typeface="Cambria" pitchFamily="18" charset="0"/>
              </a:rPr>
              <a:t> </a:t>
            </a:r>
          </a:p>
          <a:p>
            <a:r>
              <a:rPr lang="en-US" dirty="0">
                <a:latin typeface="Cambria" pitchFamily="18" charset="0"/>
              </a:rPr>
              <a:t> </a:t>
            </a:r>
            <a:endParaRPr lang="en-US" dirty="0"/>
          </a:p>
        </p:txBody>
      </p:sp>
    </p:spTree>
    <p:extLst>
      <p:ext uri="{BB962C8B-B14F-4D97-AF65-F5344CB8AC3E}">
        <p14:creationId xmlns:p14="http://schemas.microsoft.com/office/powerpoint/2010/main" val="1393013167"/>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u="sng" dirty="0">
                <a:latin typeface="Cambria" pitchFamily="18" charset="0"/>
              </a:rPr>
              <a:t>Administrative Structure</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728013805"/>
              </p:ext>
            </p:extLst>
          </p:nvPr>
        </p:nvGraphicFramePr>
        <p:xfrm>
          <a:off x="251520" y="1268760"/>
          <a:ext cx="856895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779662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During 2</a:t>
            </a:r>
            <a:r>
              <a:rPr lang="en-US" baseline="30000" dirty="0"/>
              <a:t>nd</a:t>
            </a:r>
            <a:r>
              <a:rPr lang="en-US" dirty="0"/>
              <a:t> and 3</a:t>
            </a:r>
            <a:r>
              <a:rPr lang="en-US" baseline="30000" dirty="0"/>
              <a:t>rd</a:t>
            </a:r>
            <a:r>
              <a:rPr lang="en-US" dirty="0"/>
              <a:t> cycle of </a:t>
            </a:r>
            <a:r>
              <a:rPr lang="en-US" dirty="0" err="1"/>
              <a:t>naac</a:t>
            </a:r>
            <a:r>
              <a:rPr lang="en-US" dirty="0"/>
              <a:t> </a:t>
            </a:r>
            <a:r>
              <a:rPr lang="en-US" dirty="0" err="1"/>
              <a:t>yearswise</a:t>
            </a:r>
            <a:r>
              <a:rPr lang="en-US" dirty="0"/>
              <a:t> Graphical presentation of student strength</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439869241"/>
              </p:ext>
            </p:extLst>
          </p:nvPr>
        </p:nvGraphicFramePr>
        <p:xfrm>
          <a:off x="611560" y="1556792"/>
          <a:ext cx="7924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2882466"/>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9392"/>
            <a:ext cx="7924800" cy="1143000"/>
          </a:xfrm>
        </p:spPr>
        <p:txBody>
          <a:bodyPr/>
          <a:lstStyle/>
          <a:p>
            <a:pPr algn="ctr"/>
            <a:r>
              <a:rPr lang="en-US" dirty="0">
                <a:latin typeface="Cambria" pitchFamily="18" charset="0"/>
              </a:rPr>
              <a:t>Courses Offered</a:t>
            </a:r>
          </a:p>
        </p:txBody>
      </p:sp>
      <p:sp>
        <p:nvSpPr>
          <p:cNvPr id="3" name="Content Placeholder 2"/>
          <p:cNvSpPr>
            <a:spLocks noGrp="1"/>
          </p:cNvSpPr>
          <p:nvPr>
            <p:ph sz="quarter" idx="13"/>
          </p:nvPr>
        </p:nvSpPr>
        <p:spPr>
          <a:xfrm>
            <a:off x="8384" y="1196752"/>
            <a:ext cx="8892480" cy="4752528"/>
          </a:xfrm>
        </p:spPr>
        <p:txBody>
          <a:bodyPr>
            <a:normAutofit fontScale="25000" lnSpcReduction="20000"/>
          </a:bodyPr>
          <a:lstStyle/>
          <a:p>
            <a:pPr marL="0" indent="0">
              <a:buNone/>
            </a:pPr>
            <a:r>
              <a:rPr lang="en-US" sz="8000" b="1" u="sng" dirty="0">
                <a:latin typeface="Cambria" pitchFamily="18" charset="0"/>
              </a:rPr>
              <a:t>Under Graduate Courses</a:t>
            </a:r>
            <a:r>
              <a:rPr lang="en-US" sz="5500" b="1" dirty="0">
                <a:latin typeface="Cambria" pitchFamily="18" charset="0"/>
              </a:rPr>
              <a:t>			</a:t>
            </a:r>
            <a:r>
              <a:rPr lang="en-US" sz="8000" b="1" dirty="0">
                <a:latin typeface="Cambria" pitchFamily="18" charset="0"/>
              </a:rPr>
              <a:t>Post Graduate Courses</a:t>
            </a:r>
          </a:p>
          <a:p>
            <a:pPr marL="0" indent="0">
              <a:buNone/>
            </a:pPr>
            <a:endParaRPr lang="en-US" sz="1600" dirty="0">
              <a:latin typeface="Cambria" pitchFamily="18" charset="0"/>
            </a:endParaRPr>
          </a:p>
          <a:p>
            <a:pPr lvl="2"/>
            <a:r>
              <a:rPr lang="en-US" sz="6200" dirty="0">
                <a:latin typeface="Cambria" pitchFamily="18" charset="0"/>
              </a:rPr>
              <a:t>B.Com					M.Com</a:t>
            </a:r>
          </a:p>
          <a:p>
            <a:pPr lvl="2"/>
            <a:r>
              <a:rPr lang="en-US" sz="6200" dirty="0">
                <a:latin typeface="Cambria" pitchFamily="18" charset="0"/>
              </a:rPr>
              <a:t>BBA [CA]				MCA Commerce</a:t>
            </a:r>
          </a:p>
          <a:p>
            <a:pPr lvl="2"/>
            <a:r>
              <a:rPr lang="en-US" sz="6200" dirty="0">
                <a:latin typeface="Cambria" pitchFamily="18" charset="0"/>
              </a:rPr>
              <a:t>B.Sc					MA Economics</a:t>
            </a:r>
          </a:p>
          <a:p>
            <a:pPr lvl="2"/>
            <a:r>
              <a:rPr lang="en-US" sz="6200" dirty="0">
                <a:latin typeface="Cambria" pitchFamily="18" charset="0"/>
              </a:rPr>
              <a:t>B.Sc.Computer Science			MA History</a:t>
            </a:r>
          </a:p>
          <a:p>
            <a:pPr lvl="2"/>
            <a:r>
              <a:rPr lang="en-US" sz="6200" dirty="0">
                <a:latin typeface="Cambria" pitchFamily="18" charset="0"/>
              </a:rPr>
              <a:t>B.Sc.Biotechnology			MA Sociology</a:t>
            </a:r>
          </a:p>
          <a:p>
            <a:pPr lvl="2"/>
            <a:r>
              <a:rPr lang="en-US" sz="6200" dirty="0">
                <a:latin typeface="Cambria" pitchFamily="18" charset="0"/>
              </a:rPr>
              <a:t>B.Voc (Food Processing Technology)		MCA Science</a:t>
            </a:r>
          </a:p>
          <a:p>
            <a:pPr lvl="2"/>
            <a:r>
              <a:rPr lang="en-US" sz="6200" dirty="0">
                <a:latin typeface="Cambria" pitchFamily="18" charset="0"/>
              </a:rPr>
              <a:t>B.Voc (Green House Technology )		M.Sc.Biotechnology</a:t>
            </a:r>
          </a:p>
          <a:p>
            <a:pPr lvl="2"/>
            <a:r>
              <a:rPr lang="en-US" sz="6200" dirty="0">
                <a:latin typeface="Cambria" pitchFamily="18" charset="0"/>
              </a:rPr>
              <a:t>BA					</a:t>
            </a:r>
            <a:r>
              <a:rPr lang="en-US" sz="6200" dirty="0">
                <a:latin typeface="Cambria" pitchFamily="18" charset="0"/>
              </a:rPr>
              <a:t> </a:t>
            </a:r>
            <a:r>
              <a:rPr lang="en-US" sz="6200" dirty="0" err="1">
                <a:latin typeface="Cambria" pitchFamily="18" charset="0"/>
              </a:rPr>
              <a:t>M.Sc.Microbiology</a:t>
            </a:r>
            <a:r>
              <a:rPr lang="en-US" sz="6200" dirty="0">
                <a:latin typeface="Cambria" pitchFamily="18" charset="0"/>
              </a:rPr>
              <a:t>	</a:t>
            </a:r>
          </a:p>
          <a:p>
            <a:pPr lvl="2"/>
            <a:r>
              <a:rPr lang="en-US" sz="6200" dirty="0">
                <a:latin typeface="Cambria" pitchFamily="18" charset="0"/>
              </a:rPr>
              <a:t>B.Sc. Animation				M.Sc. Chemistry </a:t>
            </a:r>
            <a:r>
              <a:rPr lang="en-US" sz="6200" dirty="0">
                <a:latin typeface="Cambria" pitchFamily="18" charset="0"/>
              </a:rPr>
              <a:t>	</a:t>
            </a:r>
            <a:r>
              <a:rPr lang="en-US" sz="6200" b="1" dirty="0">
                <a:latin typeface="Cambria" pitchFamily="18" charset="0"/>
              </a:rPr>
              <a:t>	</a:t>
            </a:r>
            <a:endParaRPr lang="en-US" sz="6200" dirty="0">
              <a:latin typeface="Cambria" pitchFamily="18" charset="0"/>
            </a:endParaRPr>
          </a:p>
          <a:p>
            <a:pPr lvl="2"/>
            <a:r>
              <a:rPr lang="en-US" sz="6200" dirty="0">
                <a:latin typeface="Cambria" pitchFamily="18" charset="0"/>
              </a:rPr>
              <a:t>B.Sc. Nano Technology			</a:t>
            </a:r>
            <a:r>
              <a:rPr lang="en-US" sz="6200" dirty="0" err="1">
                <a:latin typeface="Cambria" pitchFamily="18" charset="0"/>
              </a:rPr>
              <a:t>M.Sc.Zoology</a:t>
            </a:r>
            <a:endParaRPr lang="en-US" sz="6200" dirty="0">
              <a:latin typeface="Cambria" pitchFamily="18" charset="0"/>
            </a:endParaRPr>
          </a:p>
          <a:p>
            <a:pPr lvl="2"/>
            <a:r>
              <a:rPr lang="en-US" sz="6200" dirty="0">
                <a:latin typeface="Cambria" pitchFamily="18" charset="0"/>
              </a:rPr>
              <a:t>BCA Science 				</a:t>
            </a:r>
            <a:r>
              <a:rPr lang="en-US" sz="6200" dirty="0" err="1">
                <a:latin typeface="Cambria" pitchFamily="18" charset="0"/>
              </a:rPr>
              <a:t>M.Sc.Computer</a:t>
            </a:r>
            <a:r>
              <a:rPr lang="en-US" sz="6200" dirty="0">
                <a:latin typeface="Cambria" pitchFamily="18" charset="0"/>
              </a:rPr>
              <a:t> Science</a:t>
            </a:r>
            <a:r>
              <a:rPr lang="en-US" sz="6200" b="1" dirty="0">
                <a:latin typeface="Cambria" pitchFamily="18" charset="0"/>
              </a:rPr>
              <a:t>				 </a:t>
            </a:r>
            <a:endParaRPr lang="en-US" sz="6200" dirty="0">
              <a:latin typeface="Cambria" pitchFamily="18" charset="0"/>
            </a:endParaRPr>
          </a:p>
          <a:p>
            <a:pPr marL="914400" lvl="2" indent="0">
              <a:buNone/>
            </a:pPr>
            <a:r>
              <a:rPr lang="en-US" sz="6200" dirty="0">
                <a:latin typeface="Cambria" pitchFamily="18" charset="0"/>
              </a:rPr>
              <a:t>			</a:t>
            </a:r>
            <a:endParaRPr lang="en-US" sz="6200" b="1" dirty="0">
              <a:latin typeface="Cambria" pitchFamily="18" charset="0"/>
            </a:endParaRPr>
          </a:p>
          <a:p>
            <a:pPr marL="0" indent="0">
              <a:buNone/>
            </a:pPr>
            <a:endParaRPr lang="en-US" sz="6200" b="1" dirty="0"/>
          </a:p>
          <a:p>
            <a:pPr marL="914400" lvl="2" indent="0">
              <a:buNone/>
            </a:pPr>
            <a:r>
              <a:rPr lang="en-US" sz="5600" dirty="0"/>
              <a:t> </a:t>
            </a:r>
          </a:p>
          <a:p>
            <a:endParaRPr lang="en-US" sz="3600" dirty="0"/>
          </a:p>
          <a:p>
            <a:pPr marL="0" indent="0">
              <a:buNone/>
            </a:pPr>
            <a:endParaRPr lang="en-US" sz="3600" dirty="0"/>
          </a:p>
        </p:txBody>
      </p:sp>
    </p:spTree>
    <p:extLst>
      <p:ext uri="{BB962C8B-B14F-4D97-AF65-F5344CB8AC3E}">
        <p14:creationId xmlns:p14="http://schemas.microsoft.com/office/powerpoint/2010/main" val="3434954684"/>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3"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06090"/>
          </a:xfrm>
        </p:spPr>
        <p:txBody>
          <a:bodyPr>
            <a:normAutofit/>
          </a:bodyPr>
          <a:lstStyle/>
          <a:p>
            <a:pPr algn="ctr"/>
            <a:r>
              <a:rPr lang="en-US" dirty="0">
                <a:latin typeface="Cambria" pitchFamily="18" charset="0"/>
              </a:rPr>
              <a:t>Teaching &amp; Non Teaching Staff</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405534287"/>
              </p:ext>
            </p:extLst>
          </p:nvPr>
        </p:nvGraphicFramePr>
        <p:xfrm>
          <a:off x="539552" y="1196752"/>
          <a:ext cx="8229600" cy="184912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4622304">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dirty="0">
                          <a:latin typeface="Cambria" pitchFamily="18" charset="0"/>
                        </a:rPr>
                        <a:t>Sr.No.</a:t>
                      </a:r>
                    </a:p>
                  </a:txBody>
                  <a:tcPr/>
                </a:tc>
                <a:tc>
                  <a:txBody>
                    <a:bodyPr/>
                    <a:lstStyle/>
                    <a:p>
                      <a:pPr algn="ctr"/>
                      <a:r>
                        <a:rPr lang="en-US" dirty="0">
                          <a:latin typeface="Cambria" pitchFamily="18" charset="0"/>
                        </a:rPr>
                        <a:t>Particulars</a:t>
                      </a:r>
                    </a:p>
                  </a:txBody>
                  <a:tcPr/>
                </a:tc>
                <a:tc>
                  <a:txBody>
                    <a:bodyPr/>
                    <a:lstStyle/>
                    <a:p>
                      <a:pPr algn="ctr"/>
                      <a:r>
                        <a:rPr lang="en-US" dirty="0">
                          <a:latin typeface="Cambria" pitchFamily="18" charset="0"/>
                        </a:rPr>
                        <a:t>Nos.</a:t>
                      </a:r>
                    </a:p>
                  </a:txBody>
                  <a:tcPr/>
                </a:tc>
                <a:extLst>
                  <a:ext uri="{0D108BD9-81ED-4DB2-BD59-A6C34878D82A}">
                    <a16:rowId xmlns:a16="http://schemas.microsoft.com/office/drawing/2014/main" val="10000"/>
                  </a:ext>
                </a:extLst>
              </a:tr>
              <a:tr h="370840">
                <a:tc>
                  <a:txBody>
                    <a:bodyPr/>
                    <a:lstStyle/>
                    <a:p>
                      <a:r>
                        <a:rPr lang="en-US" dirty="0">
                          <a:latin typeface="Cambria" pitchFamily="18" charset="0"/>
                        </a:rPr>
                        <a:t>1</a:t>
                      </a:r>
                    </a:p>
                  </a:txBody>
                  <a:tcPr/>
                </a:tc>
                <a:tc>
                  <a:txBody>
                    <a:bodyPr/>
                    <a:lstStyle/>
                    <a:p>
                      <a:r>
                        <a:rPr lang="en-US" dirty="0">
                          <a:latin typeface="Cambria" pitchFamily="18" charset="0"/>
                        </a:rPr>
                        <a:t>Teaching</a:t>
                      </a:r>
                      <a:r>
                        <a:rPr lang="en-US" baseline="0" dirty="0">
                          <a:latin typeface="Cambria" pitchFamily="18" charset="0"/>
                        </a:rPr>
                        <a:t> Staff</a:t>
                      </a:r>
                      <a:endParaRPr lang="en-US" dirty="0">
                        <a:latin typeface="Cambria" pitchFamily="18" charset="0"/>
                      </a:endParaRPr>
                    </a:p>
                  </a:txBody>
                  <a:tcPr/>
                </a:tc>
                <a:tc>
                  <a:txBody>
                    <a:bodyPr/>
                    <a:lstStyle/>
                    <a:p>
                      <a:pPr algn="ctr"/>
                      <a:r>
                        <a:rPr lang="en-US" dirty="0">
                          <a:latin typeface="Cambria" pitchFamily="18" charset="0"/>
                        </a:rPr>
                        <a:t>138</a:t>
                      </a:r>
                    </a:p>
                  </a:txBody>
                  <a:tcPr/>
                </a:tc>
                <a:extLst>
                  <a:ext uri="{0D108BD9-81ED-4DB2-BD59-A6C34878D82A}">
                    <a16:rowId xmlns:a16="http://schemas.microsoft.com/office/drawing/2014/main" val="10001"/>
                  </a:ext>
                </a:extLst>
              </a:tr>
              <a:tr h="370840">
                <a:tc>
                  <a:txBody>
                    <a:bodyPr/>
                    <a:lstStyle/>
                    <a:p>
                      <a:r>
                        <a:rPr lang="en-US" dirty="0">
                          <a:latin typeface="Cambria" pitchFamily="18" charset="0"/>
                        </a:rPr>
                        <a:t>2</a:t>
                      </a:r>
                    </a:p>
                  </a:txBody>
                  <a:tcPr/>
                </a:tc>
                <a:tc>
                  <a:txBody>
                    <a:bodyPr/>
                    <a:lstStyle/>
                    <a:p>
                      <a:r>
                        <a:rPr lang="en-US" dirty="0">
                          <a:latin typeface="Cambria" pitchFamily="18" charset="0"/>
                        </a:rPr>
                        <a:t>Administrative Staff</a:t>
                      </a:r>
                    </a:p>
                  </a:txBody>
                  <a:tcPr/>
                </a:tc>
                <a:tc>
                  <a:txBody>
                    <a:bodyPr/>
                    <a:lstStyle/>
                    <a:p>
                      <a:pPr algn="ctr"/>
                      <a:r>
                        <a:rPr lang="en-US" dirty="0">
                          <a:latin typeface="Cambria" pitchFamily="18" charset="0"/>
                        </a:rPr>
                        <a:t>   21</a:t>
                      </a:r>
                    </a:p>
                  </a:txBody>
                  <a:tcPr/>
                </a:tc>
                <a:extLst>
                  <a:ext uri="{0D108BD9-81ED-4DB2-BD59-A6C34878D82A}">
                    <a16:rowId xmlns:a16="http://schemas.microsoft.com/office/drawing/2014/main" val="10002"/>
                  </a:ext>
                </a:extLst>
              </a:tr>
              <a:tr h="370840">
                <a:tc>
                  <a:txBody>
                    <a:bodyPr/>
                    <a:lstStyle/>
                    <a:p>
                      <a:r>
                        <a:rPr lang="en-US" dirty="0">
                          <a:latin typeface="Cambria" pitchFamily="18" charset="0"/>
                        </a:rPr>
                        <a:t>3</a:t>
                      </a:r>
                    </a:p>
                  </a:txBody>
                  <a:tcPr/>
                </a:tc>
                <a:tc>
                  <a:txBody>
                    <a:bodyPr/>
                    <a:lstStyle/>
                    <a:p>
                      <a:r>
                        <a:rPr lang="en-US" dirty="0">
                          <a:latin typeface="Cambria" pitchFamily="18" charset="0"/>
                        </a:rPr>
                        <a:t>Laboratory Staff</a:t>
                      </a:r>
                    </a:p>
                  </a:txBody>
                  <a:tcPr/>
                </a:tc>
                <a:tc>
                  <a:txBody>
                    <a:bodyPr/>
                    <a:lstStyle/>
                    <a:p>
                      <a:pPr algn="ctr"/>
                      <a:r>
                        <a:rPr lang="en-US" dirty="0">
                          <a:latin typeface="Cambria" pitchFamily="18" charset="0"/>
                        </a:rPr>
                        <a:t>   51</a:t>
                      </a:r>
                    </a:p>
                  </a:txBody>
                  <a:tcPr/>
                </a:tc>
                <a:extLst>
                  <a:ext uri="{0D108BD9-81ED-4DB2-BD59-A6C34878D82A}">
                    <a16:rowId xmlns:a16="http://schemas.microsoft.com/office/drawing/2014/main" val="10003"/>
                  </a:ext>
                </a:extLst>
              </a:tr>
              <a:tr h="365760">
                <a:tc>
                  <a:txBody>
                    <a:bodyPr/>
                    <a:lstStyle/>
                    <a:p>
                      <a:endParaRPr lang="en-US" dirty="0">
                        <a:latin typeface="Cambria" pitchFamily="18" charset="0"/>
                      </a:endParaRPr>
                    </a:p>
                  </a:txBody>
                  <a:tcPr/>
                </a:tc>
                <a:tc>
                  <a:txBody>
                    <a:bodyPr/>
                    <a:lstStyle/>
                    <a:p>
                      <a:pPr algn="ctr"/>
                      <a:r>
                        <a:rPr lang="en-US" b="1" dirty="0">
                          <a:latin typeface="Cambria" pitchFamily="18" charset="0"/>
                        </a:rPr>
                        <a:t>Total Staff</a:t>
                      </a:r>
                    </a:p>
                  </a:txBody>
                  <a:tcPr/>
                </a:tc>
                <a:tc>
                  <a:txBody>
                    <a:bodyPr/>
                    <a:lstStyle/>
                    <a:p>
                      <a:pPr algn="ctr"/>
                      <a:r>
                        <a:rPr lang="en-US" b="1" dirty="0">
                          <a:latin typeface="Cambria" pitchFamily="18" charset="0"/>
                        </a:rPr>
                        <a:t> 210</a:t>
                      </a:r>
                    </a:p>
                  </a:txBody>
                  <a:tcPr/>
                </a:tc>
                <a:extLst>
                  <a:ext uri="{0D108BD9-81ED-4DB2-BD59-A6C34878D82A}">
                    <a16:rowId xmlns:a16="http://schemas.microsoft.com/office/drawing/2014/main" val="10004"/>
                  </a:ext>
                </a:extLst>
              </a:tr>
            </a:tbl>
          </a:graphicData>
        </a:graphic>
      </p:graphicFrame>
      <p:graphicFrame>
        <p:nvGraphicFramePr>
          <p:cNvPr id="5" name="Chart 4"/>
          <p:cNvGraphicFramePr/>
          <p:nvPr>
            <p:extLst>
              <p:ext uri="{D42A27DB-BD31-4B8C-83A1-F6EECF244321}">
                <p14:modId xmlns:p14="http://schemas.microsoft.com/office/powerpoint/2010/main" val="2889836466"/>
              </p:ext>
            </p:extLst>
          </p:nvPr>
        </p:nvGraphicFramePr>
        <p:xfrm>
          <a:off x="1547664" y="3429000"/>
          <a:ext cx="5400600" cy="2880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5563669"/>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4082"/>
          </a:xfrm>
        </p:spPr>
        <p:txBody>
          <a:bodyPr>
            <a:normAutofit fontScale="90000"/>
          </a:bodyPr>
          <a:lstStyle/>
          <a:p>
            <a:pPr algn="ctr"/>
            <a:r>
              <a:rPr lang="en-US" sz="2800" b="1" dirty="0">
                <a:latin typeface="Cambria" pitchFamily="18" charset="0"/>
              </a:rPr>
              <a:t>Last Five Years Gender wise Student Data</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709716610"/>
              </p:ext>
            </p:extLst>
          </p:nvPr>
        </p:nvGraphicFramePr>
        <p:xfrm>
          <a:off x="609600" y="1600200"/>
          <a:ext cx="7924804" cy="2595880"/>
        </p:xfrm>
        <a:graphic>
          <a:graphicData uri="http://schemas.openxmlformats.org/drawingml/2006/table">
            <a:tbl>
              <a:tblPr firstRow="1" bandRow="1">
                <a:tableStyleId>{5C22544A-7EE6-4342-B048-85BDC9FD1C3A}</a:tableStyleId>
              </a:tblPr>
              <a:tblGrid>
                <a:gridCol w="1981201">
                  <a:extLst>
                    <a:ext uri="{9D8B030D-6E8A-4147-A177-3AD203B41FA5}">
                      <a16:colId xmlns:a16="http://schemas.microsoft.com/office/drawing/2014/main" val="20000"/>
                    </a:ext>
                  </a:extLst>
                </a:gridCol>
                <a:gridCol w="1981201">
                  <a:extLst>
                    <a:ext uri="{9D8B030D-6E8A-4147-A177-3AD203B41FA5}">
                      <a16:colId xmlns:a16="http://schemas.microsoft.com/office/drawing/2014/main" val="20001"/>
                    </a:ext>
                  </a:extLst>
                </a:gridCol>
                <a:gridCol w="1981201">
                  <a:extLst>
                    <a:ext uri="{9D8B030D-6E8A-4147-A177-3AD203B41FA5}">
                      <a16:colId xmlns:a16="http://schemas.microsoft.com/office/drawing/2014/main" val="20002"/>
                    </a:ext>
                  </a:extLst>
                </a:gridCol>
                <a:gridCol w="1981201">
                  <a:extLst>
                    <a:ext uri="{9D8B030D-6E8A-4147-A177-3AD203B41FA5}">
                      <a16:colId xmlns:a16="http://schemas.microsoft.com/office/drawing/2014/main" val="20003"/>
                    </a:ext>
                  </a:extLst>
                </a:gridCol>
              </a:tblGrid>
              <a:tr h="370840">
                <a:tc>
                  <a:txBody>
                    <a:bodyPr/>
                    <a:lstStyle/>
                    <a:p>
                      <a:pPr algn="ctr"/>
                      <a:r>
                        <a:rPr lang="en-US" dirty="0">
                          <a:latin typeface="Cambria" pitchFamily="18" charset="0"/>
                        </a:rPr>
                        <a:t>Year</a:t>
                      </a:r>
                    </a:p>
                  </a:txBody>
                  <a:tcPr marL="88052" marR="88052"/>
                </a:tc>
                <a:tc>
                  <a:txBody>
                    <a:bodyPr/>
                    <a:lstStyle/>
                    <a:p>
                      <a:pPr algn="ctr"/>
                      <a:r>
                        <a:rPr lang="en-US" dirty="0">
                          <a:latin typeface="Cambria" pitchFamily="18" charset="0"/>
                        </a:rPr>
                        <a:t>Male</a:t>
                      </a:r>
                    </a:p>
                  </a:txBody>
                  <a:tcPr marL="88052" marR="88052"/>
                </a:tc>
                <a:tc>
                  <a:txBody>
                    <a:bodyPr/>
                    <a:lstStyle/>
                    <a:p>
                      <a:pPr algn="ctr"/>
                      <a:r>
                        <a:rPr lang="en-US" dirty="0">
                          <a:latin typeface="Cambria" pitchFamily="18" charset="0"/>
                        </a:rPr>
                        <a:t>Female</a:t>
                      </a:r>
                    </a:p>
                  </a:txBody>
                  <a:tcPr marL="88052" marR="88052"/>
                </a:tc>
                <a:tc>
                  <a:txBody>
                    <a:bodyPr/>
                    <a:lstStyle/>
                    <a:p>
                      <a:pPr algn="ctr"/>
                      <a:r>
                        <a:rPr lang="en-US" dirty="0">
                          <a:latin typeface="Cambria" pitchFamily="18" charset="0"/>
                        </a:rPr>
                        <a:t>Total</a:t>
                      </a:r>
                    </a:p>
                  </a:txBody>
                  <a:tcPr marL="88052" marR="88052"/>
                </a:tc>
                <a:extLst>
                  <a:ext uri="{0D108BD9-81ED-4DB2-BD59-A6C34878D82A}">
                    <a16:rowId xmlns:a16="http://schemas.microsoft.com/office/drawing/2014/main" val="10000"/>
                  </a:ext>
                </a:extLst>
              </a:tr>
              <a:tr h="370840">
                <a:tc>
                  <a:txBody>
                    <a:bodyPr/>
                    <a:lstStyle/>
                    <a:p>
                      <a:pPr algn="ctr"/>
                      <a:r>
                        <a:rPr lang="en-US" dirty="0">
                          <a:latin typeface="Cambria" pitchFamily="18" charset="0"/>
                        </a:rPr>
                        <a:t>2011-12</a:t>
                      </a:r>
                    </a:p>
                  </a:txBody>
                  <a:tcPr marL="88052" marR="88052"/>
                </a:tc>
                <a:tc>
                  <a:txBody>
                    <a:bodyPr/>
                    <a:lstStyle/>
                    <a:p>
                      <a:pPr algn="ctr"/>
                      <a:r>
                        <a:rPr lang="en-US" dirty="0">
                          <a:latin typeface="Cambria" pitchFamily="18" charset="0"/>
                        </a:rPr>
                        <a:t>2160</a:t>
                      </a:r>
                    </a:p>
                  </a:txBody>
                  <a:tcPr marL="88052" marR="88052"/>
                </a:tc>
                <a:tc>
                  <a:txBody>
                    <a:bodyPr/>
                    <a:lstStyle/>
                    <a:p>
                      <a:pPr algn="ctr"/>
                      <a:r>
                        <a:rPr lang="en-US" dirty="0">
                          <a:latin typeface="Cambria" pitchFamily="18" charset="0"/>
                        </a:rPr>
                        <a:t>1909</a:t>
                      </a:r>
                    </a:p>
                  </a:txBody>
                  <a:tcPr marL="88052" marR="88052"/>
                </a:tc>
                <a:tc>
                  <a:txBody>
                    <a:bodyPr/>
                    <a:lstStyle/>
                    <a:p>
                      <a:pPr algn="ctr"/>
                      <a:r>
                        <a:rPr lang="en-US" dirty="0">
                          <a:latin typeface="Cambria" pitchFamily="18" charset="0"/>
                        </a:rPr>
                        <a:t>4069</a:t>
                      </a:r>
                    </a:p>
                  </a:txBody>
                  <a:tcPr marL="88052" marR="88052"/>
                </a:tc>
                <a:extLst>
                  <a:ext uri="{0D108BD9-81ED-4DB2-BD59-A6C34878D82A}">
                    <a16:rowId xmlns:a16="http://schemas.microsoft.com/office/drawing/2014/main" val="10001"/>
                  </a:ext>
                </a:extLst>
              </a:tr>
              <a:tr h="370840">
                <a:tc>
                  <a:txBody>
                    <a:bodyPr/>
                    <a:lstStyle/>
                    <a:p>
                      <a:pPr algn="ctr"/>
                      <a:r>
                        <a:rPr lang="en-US" dirty="0">
                          <a:latin typeface="Cambria" pitchFamily="18" charset="0"/>
                        </a:rPr>
                        <a:t>2012-13</a:t>
                      </a:r>
                    </a:p>
                  </a:txBody>
                  <a:tcPr marL="88052" marR="88052"/>
                </a:tc>
                <a:tc>
                  <a:txBody>
                    <a:bodyPr/>
                    <a:lstStyle/>
                    <a:p>
                      <a:pPr algn="ctr"/>
                      <a:r>
                        <a:rPr lang="en-US" dirty="0">
                          <a:latin typeface="Cambria" pitchFamily="18" charset="0"/>
                        </a:rPr>
                        <a:t>2068</a:t>
                      </a:r>
                    </a:p>
                  </a:txBody>
                  <a:tcPr marL="88052" marR="88052"/>
                </a:tc>
                <a:tc>
                  <a:txBody>
                    <a:bodyPr/>
                    <a:lstStyle/>
                    <a:p>
                      <a:pPr algn="ctr"/>
                      <a:r>
                        <a:rPr lang="en-US" dirty="0">
                          <a:latin typeface="Cambria" pitchFamily="18" charset="0"/>
                        </a:rPr>
                        <a:t>2025</a:t>
                      </a:r>
                    </a:p>
                  </a:txBody>
                  <a:tcPr marL="88052" marR="88052"/>
                </a:tc>
                <a:tc>
                  <a:txBody>
                    <a:bodyPr/>
                    <a:lstStyle/>
                    <a:p>
                      <a:pPr algn="ctr"/>
                      <a:r>
                        <a:rPr lang="en-US" dirty="0">
                          <a:latin typeface="Cambria" pitchFamily="18" charset="0"/>
                        </a:rPr>
                        <a:t>4093</a:t>
                      </a:r>
                    </a:p>
                  </a:txBody>
                  <a:tcPr marL="88052" marR="88052"/>
                </a:tc>
                <a:extLst>
                  <a:ext uri="{0D108BD9-81ED-4DB2-BD59-A6C34878D82A}">
                    <a16:rowId xmlns:a16="http://schemas.microsoft.com/office/drawing/2014/main" val="10002"/>
                  </a:ext>
                </a:extLst>
              </a:tr>
              <a:tr h="370840">
                <a:tc>
                  <a:txBody>
                    <a:bodyPr/>
                    <a:lstStyle/>
                    <a:p>
                      <a:pPr algn="ctr"/>
                      <a:r>
                        <a:rPr lang="en-US" dirty="0">
                          <a:latin typeface="Cambria" pitchFamily="18" charset="0"/>
                        </a:rPr>
                        <a:t>2013-14</a:t>
                      </a:r>
                    </a:p>
                  </a:txBody>
                  <a:tcPr marL="88052" marR="88052"/>
                </a:tc>
                <a:tc>
                  <a:txBody>
                    <a:bodyPr/>
                    <a:lstStyle/>
                    <a:p>
                      <a:pPr algn="ctr"/>
                      <a:r>
                        <a:rPr lang="en-US" dirty="0">
                          <a:latin typeface="Cambria" pitchFamily="18" charset="0"/>
                        </a:rPr>
                        <a:t>2098</a:t>
                      </a:r>
                    </a:p>
                  </a:txBody>
                  <a:tcPr marL="88052" marR="88052"/>
                </a:tc>
                <a:tc>
                  <a:txBody>
                    <a:bodyPr/>
                    <a:lstStyle/>
                    <a:p>
                      <a:pPr algn="ctr"/>
                      <a:r>
                        <a:rPr lang="en-US" dirty="0">
                          <a:latin typeface="Cambria" pitchFamily="18" charset="0"/>
                        </a:rPr>
                        <a:t>1980</a:t>
                      </a:r>
                    </a:p>
                  </a:txBody>
                  <a:tcPr marL="88052" marR="88052"/>
                </a:tc>
                <a:tc>
                  <a:txBody>
                    <a:bodyPr/>
                    <a:lstStyle/>
                    <a:p>
                      <a:pPr algn="ctr"/>
                      <a:r>
                        <a:rPr lang="en-US" dirty="0">
                          <a:latin typeface="Cambria" pitchFamily="18" charset="0"/>
                        </a:rPr>
                        <a:t>4078</a:t>
                      </a:r>
                    </a:p>
                  </a:txBody>
                  <a:tcPr marL="88052" marR="88052"/>
                </a:tc>
                <a:extLst>
                  <a:ext uri="{0D108BD9-81ED-4DB2-BD59-A6C34878D82A}">
                    <a16:rowId xmlns:a16="http://schemas.microsoft.com/office/drawing/2014/main" val="10003"/>
                  </a:ext>
                </a:extLst>
              </a:tr>
              <a:tr h="370840">
                <a:tc>
                  <a:txBody>
                    <a:bodyPr/>
                    <a:lstStyle/>
                    <a:p>
                      <a:pPr algn="ctr"/>
                      <a:r>
                        <a:rPr lang="en-US" dirty="0">
                          <a:latin typeface="Cambria" pitchFamily="18" charset="0"/>
                        </a:rPr>
                        <a:t>2014-15</a:t>
                      </a:r>
                    </a:p>
                  </a:txBody>
                  <a:tcPr marL="88052" marR="88052"/>
                </a:tc>
                <a:tc>
                  <a:txBody>
                    <a:bodyPr/>
                    <a:lstStyle/>
                    <a:p>
                      <a:pPr algn="ctr"/>
                      <a:r>
                        <a:rPr lang="en-US" dirty="0">
                          <a:latin typeface="Cambria" pitchFamily="18" charset="0"/>
                        </a:rPr>
                        <a:t>2364</a:t>
                      </a:r>
                    </a:p>
                  </a:txBody>
                  <a:tcPr marL="88052" marR="88052"/>
                </a:tc>
                <a:tc>
                  <a:txBody>
                    <a:bodyPr/>
                    <a:lstStyle/>
                    <a:p>
                      <a:pPr algn="ctr"/>
                      <a:r>
                        <a:rPr lang="en-US" dirty="0">
                          <a:latin typeface="Cambria" pitchFamily="18" charset="0"/>
                        </a:rPr>
                        <a:t>2121</a:t>
                      </a:r>
                    </a:p>
                  </a:txBody>
                  <a:tcPr marL="88052" marR="88052"/>
                </a:tc>
                <a:tc>
                  <a:txBody>
                    <a:bodyPr/>
                    <a:lstStyle/>
                    <a:p>
                      <a:pPr algn="ctr"/>
                      <a:r>
                        <a:rPr lang="en-US" dirty="0">
                          <a:latin typeface="Cambria" pitchFamily="18" charset="0"/>
                        </a:rPr>
                        <a:t>4485</a:t>
                      </a:r>
                    </a:p>
                  </a:txBody>
                  <a:tcPr marL="88052" marR="88052"/>
                </a:tc>
                <a:extLst>
                  <a:ext uri="{0D108BD9-81ED-4DB2-BD59-A6C34878D82A}">
                    <a16:rowId xmlns:a16="http://schemas.microsoft.com/office/drawing/2014/main" val="10004"/>
                  </a:ext>
                </a:extLst>
              </a:tr>
              <a:tr h="370840">
                <a:tc>
                  <a:txBody>
                    <a:bodyPr/>
                    <a:lstStyle/>
                    <a:p>
                      <a:pPr algn="ctr"/>
                      <a:r>
                        <a:rPr lang="en-US" dirty="0">
                          <a:latin typeface="Cambria" pitchFamily="18" charset="0"/>
                        </a:rPr>
                        <a:t>2015-16</a:t>
                      </a:r>
                    </a:p>
                  </a:txBody>
                  <a:tcPr marL="88052" marR="88052"/>
                </a:tc>
                <a:tc>
                  <a:txBody>
                    <a:bodyPr/>
                    <a:lstStyle/>
                    <a:p>
                      <a:pPr algn="ctr"/>
                      <a:r>
                        <a:rPr lang="en-US" dirty="0">
                          <a:latin typeface="Cambria" pitchFamily="18" charset="0"/>
                        </a:rPr>
                        <a:t>2124</a:t>
                      </a:r>
                    </a:p>
                  </a:txBody>
                  <a:tcPr marL="88052" marR="88052"/>
                </a:tc>
                <a:tc>
                  <a:txBody>
                    <a:bodyPr/>
                    <a:lstStyle/>
                    <a:p>
                      <a:pPr algn="ctr"/>
                      <a:r>
                        <a:rPr lang="en-US" dirty="0">
                          <a:latin typeface="Cambria" pitchFamily="18" charset="0"/>
                        </a:rPr>
                        <a:t>2196</a:t>
                      </a:r>
                    </a:p>
                  </a:txBody>
                  <a:tcPr marL="88052" marR="88052"/>
                </a:tc>
                <a:tc>
                  <a:txBody>
                    <a:bodyPr/>
                    <a:lstStyle/>
                    <a:p>
                      <a:pPr algn="ctr"/>
                      <a:r>
                        <a:rPr lang="en-US" dirty="0">
                          <a:latin typeface="Cambria" pitchFamily="18" charset="0"/>
                        </a:rPr>
                        <a:t>4319</a:t>
                      </a:r>
                    </a:p>
                  </a:txBody>
                  <a:tcPr marL="88052" marR="88052"/>
                </a:tc>
                <a:extLst>
                  <a:ext uri="{0D108BD9-81ED-4DB2-BD59-A6C34878D82A}">
                    <a16:rowId xmlns:a16="http://schemas.microsoft.com/office/drawing/2014/main" val="10005"/>
                  </a:ext>
                </a:extLst>
              </a:tr>
              <a:tr h="370840">
                <a:tc>
                  <a:txBody>
                    <a:bodyPr/>
                    <a:lstStyle/>
                    <a:p>
                      <a:pPr algn="ctr"/>
                      <a:r>
                        <a:rPr lang="en-US" dirty="0">
                          <a:latin typeface="Cambria" pitchFamily="18" charset="0"/>
                        </a:rPr>
                        <a:t>2016-17</a:t>
                      </a:r>
                    </a:p>
                  </a:txBody>
                  <a:tcPr marL="88052" marR="88052"/>
                </a:tc>
                <a:tc>
                  <a:txBody>
                    <a:bodyPr/>
                    <a:lstStyle/>
                    <a:p>
                      <a:pPr algn="ctr"/>
                      <a:r>
                        <a:rPr lang="en-US" dirty="0">
                          <a:latin typeface="Cambria" pitchFamily="18" charset="0"/>
                        </a:rPr>
                        <a:t>2262</a:t>
                      </a:r>
                    </a:p>
                  </a:txBody>
                  <a:tcPr marL="88052" marR="88052"/>
                </a:tc>
                <a:tc>
                  <a:txBody>
                    <a:bodyPr/>
                    <a:lstStyle/>
                    <a:p>
                      <a:pPr algn="ctr"/>
                      <a:r>
                        <a:rPr lang="en-US" dirty="0">
                          <a:latin typeface="Cambria" pitchFamily="18" charset="0"/>
                        </a:rPr>
                        <a:t>2360</a:t>
                      </a:r>
                    </a:p>
                  </a:txBody>
                  <a:tcPr marL="88052" marR="88052"/>
                </a:tc>
                <a:tc>
                  <a:txBody>
                    <a:bodyPr/>
                    <a:lstStyle/>
                    <a:p>
                      <a:pPr algn="ctr"/>
                      <a:r>
                        <a:rPr lang="en-US" dirty="0">
                          <a:latin typeface="Cambria" pitchFamily="18" charset="0"/>
                        </a:rPr>
                        <a:t>4622</a:t>
                      </a:r>
                    </a:p>
                  </a:txBody>
                  <a:tcPr marL="88052" marR="88052"/>
                </a:tc>
                <a:extLst>
                  <a:ext uri="{0D108BD9-81ED-4DB2-BD59-A6C34878D82A}">
                    <a16:rowId xmlns:a16="http://schemas.microsoft.com/office/drawing/2014/main" val="673638286"/>
                  </a:ext>
                </a:extLst>
              </a:tr>
            </a:tbl>
          </a:graphicData>
        </a:graphic>
      </p:graphicFrame>
      <p:graphicFrame>
        <p:nvGraphicFramePr>
          <p:cNvPr id="5" name="Chart 4"/>
          <p:cNvGraphicFramePr/>
          <p:nvPr>
            <p:extLst>
              <p:ext uri="{D42A27DB-BD31-4B8C-83A1-F6EECF244321}">
                <p14:modId xmlns:p14="http://schemas.microsoft.com/office/powerpoint/2010/main" val="3133221005"/>
              </p:ext>
            </p:extLst>
          </p:nvPr>
        </p:nvGraphicFramePr>
        <p:xfrm>
          <a:off x="395536" y="4005064"/>
          <a:ext cx="8208912" cy="2852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4175560"/>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1389</TotalTime>
  <Words>1830</Words>
  <Application>Microsoft Office PowerPoint</Application>
  <PresentationFormat>On-screen Show (4:3)</PresentationFormat>
  <Paragraphs>639</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Narrow</vt:lpstr>
      <vt:lpstr>Calibri</vt:lpstr>
      <vt:lpstr>Cambria</vt:lpstr>
      <vt:lpstr>Horizon</vt:lpstr>
      <vt:lpstr>    Welcome!  Administrative Office  of Progressive Education Society’s Modern College, Ganeshkhind – 411 016</vt:lpstr>
      <vt:lpstr>Mission</vt:lpstr>
      <vt:lpstr>Office Automation System</vt:lpstr>
      <vt:lpstr>Highlights  E-Governance </vt:lpstr>
      <vt:lpstr>Administrative Structure</vt:lpstr>
      <vt:lpstr>During 2nd and 3rd cycle of naac yearswise Graphical presentation of student strength</vt:lpstr>
      <vt:lpstr>Courses Offered</vt:lpstr>
      <vt:lpstr>Teaching &amp; Non Teaching Staff</vt:lpstr>
      <vt:lpstr>Last Five Years Gender wise Student Data</vt:lpstr>
      <vt:lpstr>Last Five Years Category wise Student Data</vt:lpstr>
      <vt:lpstr>Graphical Presentation of Cast Category wise student details for the year 2015-16</vt:lpstr>
      <vt:lpstr>Last Five Years Financial Position</vt:lpstr>
      <vt:lpstr>Graphical Presentation of Income &amp; Expenditure Account</vt:lpstr>
      <vt:lpstr>Office Infrastructure</vt:lpstr>
      <vt:lpstr>SOFTWARE USED</vt:lpstr>
      <vt:lpstr>Details of scholarships and freeships received and paid to the students during the year 2011-12 to 2015-16</vt:lpstr>
      <vt:lpstr>Administrative staff profile</vt:lpstr>
      <vt:lpstr>PowerPoint Presentation</vt:lpstr>
      <vt:lpstr>PowerPoint Presentation</vt:lpstr>
      <vt:lpstr>PowerPoint Presentation</vt:lpstr>
      <vt:lpstr>PowerPoint Presentation</vt:lpstr>
      <vt:lpstr>PowerPoint Presentation</vt:lpstr>
      <vt:lpstr>Office premises</vt:lpstr>
      <vt:lpstr> Staff is encouraged for getting higher qualification.  FOLLOWING IS THE LIST OF ADMINISTRATIVE STAFF THOSE HAVE EXTENDED THEIR QUALIFICATION DURING LAST FIVE YEAR.</vt:lpstr>
      <vt:lpstr>Chhatrapati Shivajimaharaj jayanti</vt:lpstr>
      <vt:lpstr>training programme was arranged for the capacity building for the administrative staff of the college. through rambhau mhalgi pratishthan pune.</vt:lpstr>
      <vt:lpstr>Kashmir tour for office staff</vt:lpstr>
      <vt:lpstr>Office inauguration in the hands of hon’ble dr. g. r. ekbote in the presence of prof. s. s. deshmukh, prof. dixit, prof. todkar &amp; prin. Dr. sanjay kharat on 7th oct 2013</vt:lpstr>
      <vt:lpstr>New office inauguration program</vt:lpstr>
      <vt:lpstr>Office tour to holy place ozar &amp; shivanery fort birth place of chatrapati shivajimaharaj was arranged for the recreation of the staff.</vt:lpstr>
      <vt:lpstr>Solar wind hybrid energy plant inauguration 2015</vt:lpstr>
      <vt:lpstr>Vasundhara day 2014 college campus was cleaned by all non teaching staff of the college</vt:lpstr>
      <vt:lpstr>Administrative staff was also actively involved in the student activity Vividha college allumina students program to encourage enterpreneiourship among the students in the year 2013-14</vt:lpstr>
      <vt:lpstr>Administrative staff group photo</vt:lpstr>
      <vt:lpstr>We are very much thankful to Our hon’ble chairman dr. g.r. ekbote, lmc chairman prof. suresh todkar , visitor prof.dr. p.g. dixit and mostly our principal dr.sanjay kharat ,  all teaching &amp; administrative staff for their valuable gudance and continious support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Education Society’s Modern College, Ganeshkhind – 411 016</dc:title>
  <dc:creator>Ganesh Sathe</dc:creator>
  <cp:lastModifiedBy>Ganesh Sathe</cp:lastModifiedBy>
  <cp:revision>102</cp:revision>
  <dcterms:created xsi:type="dcterms:W3CDTF">2016-01-20T06:17:01Z</dcterms:created>
  <dcterms:modified xsi:type="dcterms:W3CDTF">2016-12-10T07:48:59Z</dcterms:modified>
</cp:coreProperties>
</file>